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_rels/presentation.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1.png" ContentType="image/png"/>
  <Override PartName="/ppt/media/image31.png" ContentType="image/png"/>
  <Override PartName="/ppt/media/image25.png" ContentType="image/png"/>
  <Override PartName="/ppt/media/image2.png" ContentType="image/png"/>
  <Override PartName="/ppt/media/image32.png" ContentType="image/png"/>
  <Override PartName="/ppt/media/image26.png" ContentType="image/png"/>
  <Override PartName="/ppt/media/image3.png" ContentType="image/png"/>
  <Override PartName="/ppt/media/image33.png" ContentType="image/png"/>
  <Override PartName="/ppt/media/image27.png" ContentType="image/png"/>
  <Override PartName="/ppt/media/image4.png" ContentType="image/png"/>
  <Override PartName="/ppt/media/image34.png" ContentType="image/png"/>
  <Override PartName="/ppt/media/image13.png" ContentType="image/png"/>
  <Override PartName="/ppt/media/image50.png" ContentType="image/png"/>
  <Override PartName="/ppt/media/image40.png" ContentType="image/png"/>
  <Override PartName="/ppt/media/image41.png" ContentType="image/png"/>
  <Override PartName="/ppt/media/image9.png" ContentType="image/png"/>
  <Override PartName="/ppt/media/image39.png" ContentType="image/png"/>
  <Override PartName="/ppt/media/image30.png" ContentType="image/png"/>
  <Override PartName="/ppt/media/image28.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8.png" ContentType="image/png"/>
  <Override PartName="/ppt/media/image11.png" ContentType="image/png"/>
  <Override PartName="/ppt/media/image51.png" ContentType="image/png"/>
  <Override PartName="/ppt/media/image38.png" ContentType="image/png"/>
  <Override PartName="/ppt/media/image8.png" ContentType="image/png"/>
  <Override PartName="/ppt/media/image49.png" ContentType="image/png"/>
  <Override PartName="/ppt/media/image12.png" ContentType="image/png"/>
  <Override PartName="/ppt/media/image10.png" ContentType="image/png"/>
  <Override PartName="/ppt/media/image47.png" ContentType="image/png"/>
  <Override PartName="/ppt/media/image37.png" ContentType="image/png"/>
  <Override PartName="/ppt/media/image7.png" ContentType="image/png"/>
  <Override PartName="/ppt/media/image36.png" ContentType="image/png"/>
  <Override PartName="/ppt/media/image6.png" ContentType="image/png"/>
  <Override PartName="/ppt/media/image29.png" ContentType="image/png"/>
  <Override PartName="/ppt/media/image5.png" ContentType="image/png"/>
  <Override PartName="/ppt/media/image35.png" ContentType="image/png"/>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_rels/slide19.xml.rels" ContentType="application/vnd.openxmlformats-package.relationships+xml"/>
  <Override PartName="/ppt/slides/_rels/slide13.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7.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28.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35.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7.xml.rels" ContentType="application/vnd.openxmlformats-package.relationships+xml"/>
  <Override PartName="/ppt/slides/_rels/slide34.xml.rels" ContentType="application/vnd.openxmlformats-package.relationships+xml"/>
  <Override PartName="/ppt/slides/_rels/slide6.xml.rels" ContentType="application/vnd.openxmlformats-package.relationships+xml"/>
  <Override PartName="/ppt/slides/_rels/slide33.xml.rels" ContentType="application/vnd.openxmlformats-package.relationships+xml"/>
  <Override PartName="/ppt/slides/_rels/slide5.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34.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Lst>
  <p:sldSz cx="10080625" cy="7559675"/>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504000" y="301320"/>
            <a:ext cx="9072000" cy="1261800"/>
          </a:xfrm>
          <a:prstGeom prst="rect">
            <a:avLst/>
          </a:prstGeom>
        </p:spPr>
        <p:txBody>
          <a:bodyPr lIns="0" rIns="0" tIns="0" bIns="0" anchor="ctr">
            <a:noAutofit/>
          </a:bodyPr>
          <a:p>
            <a:endParaRPr b="0" lang="es-ES" sz="1800" spc="-1" strike="noStrike">
              <a:solidFill>
                <a:srgbClr val="000000"/>
              </a:solidFill>
              <a:latin typeface="Arial"/>
            </a:endParaRPr>
          </a:p>
        </p:txBody>
      </p:sp>
      <p:sp>
        <p:nvSpPr>
          <p:cNvPr id="25" name="PlaceHolder 2"/>
          <p:cNvSpPr>
            <a:spLocks noGrp="1"/>
          </p:cNvSpPr>
          <p:nvPr>
            <p:ph type="body"/>
          </p:nvPr>
        </p:nvSpPr>
        <p:spPr>
          <a:xfrm>
            <a:off x="504000" y="1768680"/>
            <a:ext cx="9072000" cy="2090880"/>
          </a:xfrm>
          <a:prstGeom prst="rect">
            <a:avLst/>
          </a:prstGeom>
        </p:spPr>
        <p:txBody>
          <a:bodyPr lIns="0" rIns="0" tIns="0" bIns="0">
            <a:normAutofit/>
          </a:bodyPr>
          <a:p>
            <a:endParaRPr b="0" lang="es-ES" sz="2800" spc="-1" strike="noStrike">
              <a:solidFill>
                <a:srgbClr val="000000"/>
              </a:solidFill>
              <a:latin typeface="Arial"/>
            </a:endParaRPr>
          </a:p>
        </p:txBody>
      </p:sp>
      <p:sp>
        <p:nvSpPr>
          <p:cNvPr id="26" name="PlaceHolder 3"/>
          <p:cNvSpPr>
            <a:spLocks noGrp="1"/>
          </p:cNvSpPr>
          <p:nvPr>
            <p:ph type="body"/>
          </p:nvPr>
        </p:nvSpPr>
        <p:spPr>
          <a:xfrm>
            <a:off x="504000" y="4058640"/>
            <a:ext cx="9072000" cy="2090880"/>
          </a:xfrm>
          <a:prstGeom prst="rect">
            <a:avLst/>
          </a:prstGeom>
        </p:spPr>
        <p:txBody>
          <a:bodyPr lIns="0" rIns="0" tIns="0" bIns="0">
            <a:normAutofit/>
          </a:bodyPr>
          <a:p>
            <a:endParaRPr b="0" lang="es-ES" sz="28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04000" y="301320"/>
            <a:ext cx="9072000" cy="1261800"/>
          </a:xfrm>
          <a:prstGeom prst="rect">
            <a:avLst/>
          </a:prstGeom>
        </p:spPr>
        <p:txBody>
          <a:bodyPr lIns="0" rIns="0" tIns="0" bIns="0" anchor="ctr">
            <a:noAutofit/>
          </a:bodyPr>
          <a:p>
            <a:endParaRPr b="0" lang="es-ES" sz="1800" spc="-1" strike="noStrike">
              <a:solidFill>
                <a:srgbClr val="000000"/>
              </a:solidFill>
              <a:latin typeface="Arial"/>
            </a:endParaRPr>
          </a:p>
        </p:txBody>
      </p:sp>
      <p:sp>
        <p:nvSpPr>
          <p:cNvPr id="28" name="PlaceHolder 2"/>
          <p:cNvSpPr>
            <a:spLocks noGrp="1"/>
          </p:cNvSpPr>
          <p:nvPr>
            <p:ph type="body"/>
          </p:nvPr>
        </p:nvSpPr>
        <p:spPr>
          <a:xfrm>
            <a:off x="504000" y="1768680"/>
            <a:ext cx="4426920" cy="2090880"/>
          </a:xfrm>
          <a:prstGeom prst="rect">
            <a:avLst/>
          </a:prstGeom>
        </p:spPr>
        <p:txBody>
          <a:bodyPr lIns="0" rIns="0" tIns="0" bIns="0">
            <a:normAutofit/>
          </a:bodyPr>
          <a:p>
            <a:endParaRPr b="0" lang="es-ES" sz="2800" spc="-1" strike="noStrike">
              <a:solidFill>
                <a:srgbClr val="000000"/>
              </a:solidFill>
              <a:latin typeface="Arial"/>
            </a:endParaRPr>
          </a:p>
        </p:txBody>
      </p:sp>
      <p:sp>
        <p:nvSpPr>
          <p:cNvPr id="29" name="PlaceHolder 3"/>
          <p:cNvSpPr>
            <a:spLocks noGrp="1"/>
          </p:cNvSpPr>
          <p:nvPr>
            <p:ph type="body"/>
          </p:nvPr>
        </p:nvSpPr>
        <p:spPr>
          <a:xfrm>
            <a:off x="5152680" y="1768680"/>
            <a:ext cx="4426920" cy="2090880"/>
          </a:xfrm>
          <a:prstGeom prst="rect">
            <a:avLst/>
          </a:prstGeom>
        </p:spPr>
        <p:txBody>
          <a:bodyPr lIns="0" rIns="0" tIns="0" bIns="0">
            <a:normAutofit/>
          </a:bodyPr>
          <a:p>
            <a:endParaRPr b="0" lang="es-ES" sz="2800" spc="-1" strike="noStrike">
              <a:solidFill>
                <a:srgbClr val="000000"/>
              </a:solidFill>
              <a:latin typeface="Arial"/>
            </a:endParaRPr>
          </a:p>
        </p:txBody>
      </p:sp>
      <p:sp>
        <p:nvSpPr>
          <p:cNvPr id="30" name="PlaceHolder 4"/>
          <p:cNvSpPr>
            <a:spLocks noGrp="1"/>
          </p:cNvSpPr>
          <p:nvPr>
            <p:ph type="body"/>
          </p:nvPr>
        </p:nvSpPr>
        <p:spPr>
          <a:xfrm>
            <a:off x="504000" y="4058640"/>
            <a:ext cx="4426920" cy="2090880"/>
          </a:xfrm>
          <a:prstGeom prst="rect">
            <a:avLst/>
          </a:prstGeom>
        </p:spPr>
        <p:txBody>
          <a:bodyPr lIns="0" rIns="0" tIns="0" bIns="0">
            <a:normAutofit/>
          </a:bodyPr>
          <a:p>
            <a:endParaRPr b="0" lang="es-ES" sz="2800" spc="-1" strike="noStrike">
              <a:solidFill>
                <a:srgbClr val="000000"/>
              </a:solidFill>
              <a:latin typeface="Arial"/>
            </a:endParaRPr>
          </a:p>
        </p:txBody>
      </p:sp>
      <p:sp>
        <p:nvSpPr>
          <p:cNvPr id="31" name="PlaceHolder 5"/>
          <p:cNvSpPr>
            <a:spLocks noGrp="1"/>
          </p:cNvSpPr>
          <p:nvPr>
            <p:ph type="body"/>
          </p:nvPr>
        </p:nvSpPr>
        <p:spPr>
          <a:xfrm>
            <a:off x="5152680" y="4058640"/>
            <a:ext cx="4426920" cy="2090880"/>
          </a:xfrm>
          <a:prstGeom prst="rect">
            <a:avLst/>
          </a:prstGeom>
        </p:spPr>
        <p:txBody>
          <a:bodyPr lIns="0" rIns="0" tIns="0" bIns="0">
            <a:normAutofit/>
          </a:bodyPr>
          <a:p>
            <a:endParaRPr b="0" lang="es-ES" sz="28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504000" y="301320"/>
            <a:ext cx="9072000" cy="1261800"/>
          </a:xfrm>
          <a:prstGeom prst="rect">
            <a:avLst/>
          </a:prstGeom>
        </p:spPr>
        <p:txBody>
          <a:bodyPr lIns="0" rIns="0" tIns="0" bIns="0" anchor="ctr">
            <a:noAutofit/>
          </a:bodyPr>
          <a:p>
            <a:endParaRPr b="0" lang="es-ES" sz="1800" spc="-1" strike="noStrike">
              <a:solidFill>
                <a:srgbClr val="000000"/>
              </a:solidFill>
              <a:latin typeface="Arial"/>
            </a:endParaRPr>
          </a:p>
        </p:txBody>
      </p:sp>
      <p:sp>
        <p:nvSpPr>
          <p:cNvPr id="33" name="PlaceHolder 2"/>
          <p:cNvSpPr>
            <a:spLocks noGrp="1"/>
          </p:cNvSpPr>
          <p:nvPr>
            <p:ph type="body"/>
          </p:nvPr>
        </p:nvSpPr>
        <p:spPr>
          <a:xfrm>
            <a:off x="504000" y="1768680"/>
            <a:ext cx="2921040" cy="2090880"/>
          </a:xfrm>
          <a:prstGeom prst="rect">
            <a:avLst/>
          </a:prstGeom>
        </p:spPr>
        <p:txBody>
          <a:bodyPr lIns="0" rIns="0" tIns="0" bIns="0">
            <a:normAutofit/>
          </a:bodyPr>
          <a:p>
            <a:endParaRPr b="0" lang="es-ES" sz="2800" spc="-1" strike="noStrike">
              <a:solidFill>
                <a:srgbClr val="000000"/>
              </a:solidFill>
              <a:latin typeface="Arial"/>
            </a:endParaRPr>
          </a:p>
        </p:txBody>
      </p:sp>
      <p:sp>
        <p:nvSpPr>
          <p:cNvPr id="34" name="PlaceHolder 3"/>
          <p:cNvSpPr>
            <a:spLocks noGrp="1"/>
          </p:cNvSpPr>
          <p:nvPr>
            <p:ph type="body"/>
          </p:nvPr>
        </p:nvSpPr>
        <p:spPr>
          <a:xfrm>
            <a:off x="3571560" y="1768680"/>
            <a:ext cx="2921040" cy="2090880"/>
          </a:xfrm>
          <a:prstGeom prst="rect">
            <a:avLst/>
          </a:prstGeom>
        </p:spPr>
        <p:txBody>
          <a:bodyPr lIns="0" rIns="0" tIns="0" bIns="0">
            <a:normAutofit/>
          </a:bodyPr>
          <a:p>
            <a:endParaRPr b="0" lang="es-ES" sz="2800" spc="-1" strike="noStrike">
              <a:solidFill>
                <a:srgbClr val="000000"/>
              </a:solidFill>
              <a:latin typeface="Arial"/>
            </a:endParaRPr>
          </a:p>
        </p:txBody>
      </p:sp>
      <p:sp>
        <p:nvSpPr>
          <p:cNvPr id="35" name="PlaceHolder 4"/>
          <p:cNvSpPr>
            <a:spLocks noGrp="1"/>
          </p:cNvSpPr>
          <p:nvPr>
            <p:ph type="body"/>
          </p:nvPr>
        </p:nvSpPr>
        <p:spPr>
          <a:xfrm>
            <a:off x="6639120" y="1768680"/>
            <a:ext cx="2921040" cy="2090880"/>
          </a:xfrm>
          <a:prstGeom prst="rect">
            <a:avLst/>
          </a:prstGeom>
        </p:spPr>
        <p:txBody>
          <a:bodyPr lIns="0" rIns="0" tIns="0" bIns="0">
            <a:normAutofit/>
          </a:bodyPr>
          <a:p>
            <a:endParaRPr b="0" lang="es-ES" sz="2800" spc="-1" strike="noStrike">
              <a:solidFill>
                <a:srgbClr val="000000"/>
              </a:solidFill>
              <a:latin typeface="Arial"/>
            </a:endParaRPr>
          </a:p>
        </p:txBody>
      </p:sp>
      <p:sp>
        <p:nvSpPr>
          <p:cNvPr id="36" name="PlaceHolder 5"/>
          <p:cNvSpPr>
            <a:spLocks noGrp="1"/>
          </p:cNvSpPr>
          <p:nvPr>
            <p:ph type="body"/>
          </p:nvPr>
        </p:nvSpPr>
        <p:spPr>
          <a:xfrm>
            <a:off x="504000" y="4058640"/>
            <a:ext cx="2921040" cy="2090880"/>
          </a:xfrm>
          <a:prstGeom prst="rect">
            <a:avLst/>
          </a:prstGeom>
        </p:spPr>
        <p:txBody>
          <a:bodyPr lIns="0" rIns="0" tIns="0" bIns="0">
            <a:normAutofit/>
          </a:bodyPr>
          <a:p>
            <a:endParaRPr b="0" lang="es-ES" sz="2800" spc="-1" strike="noStrike">
              <a:solidFill>
                <a:srgbClr val="000000"/>
              </a:solidFill>
              <a:latin typeface="Arial"/>
            </a:endParaRPr>
          </a:p>
        </p:txBody>
      </p:sp>
      <p:sp>
        <p:nvSpPr>
          <p:cNvPr id="37" name="PlaceHolder 6"/>
          <p:cNvSpPr>
            <a:spLocks noGrp="1"/>
          </p:cNvSpPr>
          <p:nvPr>
            <p:ph type="body"/>
          </p:nvPr>
        </p:nvSpPr>
        <p:spPr>
          <a:xfrm>
            <a:off x="3571560" y="4058640"/>
            <a:ext cx="2921040" cy="2090880"/>
          </a:xfrm>
          <a:prstGeom prst="rect">
            <a:avLst/>
          </a:prstGeom>
        </p:spPr>
        <p:txBody>
          <a:bodyPr lIns="0" rIns="0" tIns="0" bIns="0">
            <a:normAutofit/>
          </a:bodyPr>
          <a:p>
            <a:endParaRPr b="0" lang="es-ES" sz="2800" spc="-1" strike="noStrike">
              <a:solidFill>
                <a:srgbClr val="000000"/>
              </a:solidFill>
              <a:latin typeface="Arial"/>
            </a:endParaRPr>
          </a:p>
        </p:txBody>
      </p:sp>
      <p:sp>
        <p:nvSpPr>
          <p:cNvPr id="38" name="PlaceHolder 7"/>
          <p:cNvSpPr>
            <a:spLocks noGrp="1"/>
          </p:cNvSpPr>
          <p:nvPr>
            <p:ph type="body"/>
          </p:nvPr>
        </p:nvSpPr>
        <p:spPr>
          <a:xfrm>
            <a:off x="6639120" y="4058640"/>
            <a:ext cx="2921040" cy="2090880"/>
          </a:xfrm>
          <a:prstGeom prst="rect">
            <a:avLst/>
          </a:prstGeom>
        </p:spPr>
        <p:txBody>
          <a:bodyPr lIns="0" rIns="0" tIns="0" bIns="0">
            <a:normAutofit/>
          </a:bodyPr>
          <a:p>
            <a:endParaRPr b="0" lang="es-ES" sz="28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504000" y="301320"/>
            <a:ext cx="9072000" cy="1261800"/>
          </a:xfrm>
          <a:prstGeom prst="rect">
            <a:avLst/>
          </a:prstGeom>
        </p:spPr>
        <p:txBody>
          <a:bodyPr lIns="0" rIns="0" tIns="0" bIns="0" anchor="ctr">
            <a:noAutofit/>
          </a:bodyPr>
          <a:p>
            <a:endParaRPr b="0" lang="es-ES" sz="1800" spc="-1" strike="noStrike">
              <a:solidFill>
                <a:srgbClr val="000000"/>
              </a:solidFill>
              <a:latin typeface="Arial"/>
            </a:endParaRPr>
          </a:p>
        </p:txBody>
      </p:sp>
      <p:sp>
        <p:nvSpPr>
          <p:cNvPr id="43" name="PlaceHolder 2"/>
          <p:cNvSpPr>
            <a:spLocks noGrp="1"/>
          </p:cNvSpPr>
          <p:nvPr>
            <p:ph type="subTitle"/>
          </p:nvPr>
        </p:nvSpPr>
        <p:spPr>
          <a:xfrm>
            <a:off x="504000" y="1768680"/>
            <a:ext cx="9072000" cy="4384080"/>
          </a:xfrm>
          <a:prstGeom prst="rect">
            <a:avLst/>
          </a:prstGeom>
        </p:spPr>
        <p:txBody>
          <a:bodyPr lIns="0" rIns="0" tIns="0" bIns="0" anchor="ctr">
            <a:noAutofit/>
          </a:bodyPr>
          <a:p>
            <a:pPr algn="ctr"/>
            <a:endParaRPr b="0" lang="es-E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504000" y="301320"/>
            <a:ext cx="9072000" cy="1261800"/>
          </a:xfrm>
          <a:prstGeom prst="rect">
            <a:avLst/>
          </a:prstGeom>
        </p:spPr>
        <p:txBody>
          <a:bodyPr lIns="0" rIns="0" tIns="0" bIns="0" anchor="ctr">
            <a:noAutofit/>
          </a:bodyPr>
          <a:p>
            <a:endParaRPr b="0" lang="es-ES" sz="1800" spc="-1" strike="noStrike">
              <a:solidFill>
                <a:srgbClr val="000000"/>
              </a:solidFill>
              <a:latin typeface="Arial"/>
            </a:endParaRPr>
          </a:p>
        </p:txBody>
      </p:sp>
      <p:sp>
        <p:nvSpPr>
          <p:cNvPr id="45" name="PlaceHolder 2"/>
          <p:cNvSpPr>
            <a:spLocks noGrp="1"/>
          </p:cNvSpPr>
          <p:nvPr>
            <p:ph type="body"/>
          </p:nvPr>
        </p:nvSpPr>
        <p:spPr>
          <a:xfrm>
            <a:off x="504000" y="1768680"/>
            <a:ext cx="9072000" cy="4384080"/>
          </a:xfrm>
          <a:prstGeom prst="rect">
            <a:avLst/>
          </a:prstGeom>
        </p:spPr>
        <p:txBody>
          <a:bodyPr lIns="0" rIns="0" tIns="0" bIns="0">
            <a:normAutofit/>
          </a:bodyPr>
          <a:p>
            <a:endParaRPr b="0" lang="es-ES" sz="28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504000" y="301320"/>
            <a:ext cx="9072000" cy="1261800"/>
          </a:xfrm>
          <a:prstGeom prst="rect">
            <a:avLst/>
          </a:prstGeom>
        </p:spPr>
        <p:txBody>
          <a:bodyPr lIns="0" rIns="0" tIns="0" bIns="0" anchor="ctr">
            <a:noAutofit/>
          </a:bodyPr>
          <a:p>
            <a:endParaRPr b="0" lang="es-ES" sz="1800" spc="-1" strike="noStrike">
              <a:solidFill>
                <a:srgbClr val="000000"/>
              </a:solidFill>
              <a:latin typeface="Arial"/>
            </a:endParaRPr>
          </a:p>
        </p:txBody>
      </p:sp>
      <p:sp>
        <p:nvSpPr>
          <p:cNvPr id="47" name="PlaceHolder 2"/>
          <p:cNvSpPr>
            <a:spLocks noGrp="1"/>
          </p:cNvSpPr>
          <p:nvPr>
            <p:ph type="body"/>
          </p:nvPr>
        </p:nvSpPr>
        <p:spPr>
          <a:xfrm>
            <a:off x="504000" y="1768680"/>
            <a:ext cx="4426920" cy="4384080"/>
          </a:xfrm>
          <a:prstGeom prst="rect">
            <a:avLst/>
          </a:prstGeom>
        </p:spPr>
        <p:txBody>
          <a:bodyPr lIns="0" rIns="0" tIns="0" bIns="0">
            <a:normAutofit/>
          </a:bodyPr>
          <a:p>
            <a:endParaRPr b="0" lang="es-ES" sz="2800" spc="-1" strike="noStrike">
              <a:solidFill>
                <a:srgbClr val="000000"/>
              </a:solidFill>
              <a:latin typeface="Arial"/>
            </a:endParaRPr>
          </a:p>
        </p:txBody>
      </p:sp>
      <p:sp>
        <p:nvSpPr>
          <p:cNvPr id="48" name="PlaceHolder 3"/>
          <p:cNvSpPr>
            <a:spLocks noGrp="1"/>
          </p:cNvSpPr>
          <p:nvPr>
            <p:ph type="body"/>
          </p:nvPr>
        </p:nvSpPr>
        <p:spPr>
          <a:xfrm>
            <a:off x="5152680" y="1768680"/>
            <a:ext cx="4426920" cy="4384080"/>
          </a:xfrm>
          <a:prstGeom prst="rect">
            <a:avLst/>
          </a:prstGeom>
        </p:spPr>
        <p:txBody>
          <a:bodyPr lIns="0" rIns="0" tIns="0" bIns="0">
            <a:normAutofit/>
          </a:bodyPr>
          <a:p>
            <a:endParaRPr b="0" lang="es-ES" sz="28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301320"/>
            <a:ext cx="9072000" cy="1261800"/>
          </a:xfrm>
          <a:prstGeom prst="rect">
            <a:avLst/>
          </a:prstGeom>
        </p:spPr>
        <p:txBody>
          <a:bodyPr lIns="0" rIns="0" tIns="0" bIns="0" anchor="ctr">
            <a:noAutofit/>
          </a:bodyPr>
          <a:p>
            <a:endParaRPr b="0" lang="es-ES" sz="18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504000" y="301320"/>
            <a:ext cx="9072000" cy="5850360"/>
          </a:xfrm>
          <a:prstGeom prst="rect">
            <a:avLst/>
          </a:prstGeom>
        </p:spPr>
        <p:txBody>
          <a:bodyPr lIns="0" rIns="0" tIns="0" bIns="0" anchor="ctr">
            <a:noAutofit/>
          </a:bodyPr>
          <a:p>
            <a:pPr algn="ctr"/>
            <a:endParaRPr b="0" lang="es-E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301320"/>
            <a:ext cx="9072000" cy="1261800"/>
          </a:xfrm>
          <a:prstGeom prst="rect">
            <a:avLst/>
          </a:prstGeom>
        </p:spPr>
        <p:txBody>
          <a:bodyPr lIns="0" rIns="0" tIns="0" bIns="0" anchor="ctr">
            <a:noAutofit/>
          </a:bodyPr>
          <a:p>
            <a:endParaRPr b="0" lang="es-ES" sz="1800" spc="-1" strike="noStrike">
              <a:solidFill>
                <a:srgbClr val="000000"/>
              </a:solidFill>
              <a:latin typeface="Arial"/>
            </a:endParaRPr>
          </a:p>
        </p:txBody>
      </p:sp>
      <p:sp>
        <p:nvSpPr>
          <p:cNvPr id="52" name="PlaceHolder 2"/>
          <p:cNvSpPr>
            <a:spLocks noGrp="1"/>
          </p:cNvSpPr>
          <p:nvPr>
            <p:ph type="body"/>
          </p:nvPr>
        </p:nvSpPr>
        <p:spPr>
          <a:xfrm>
            <a:off x="504000" y="1768680"/>
            <a:ext cx="4426920" cy="2090880"/>
          </a:xfrm>
          <a:prstGeom prst="rect">
            <a:avLst/>
          </a:prstGeom>
        </p:spPr>
        <p:txBody>
          <a:bodyPr lIns="0" rIns="0" tIns="0" bIns="0">
            <a:normAutofit/>
          </a:bodyPr>
          <a:p>
            <a:endParaRPr b="0" lang="es-ES" sz="2800" spc="-1" strike="noStrike">
              <a:solidFill>
                <a:srgbClr val="000000"/>
              </a:solidFill>
              <a:latin typeface="Arial"/>
            </a:endParaRPr>
          </a:p>
        </p:txBody>
      </p:sp>
      <p:sp>
        <p:nvSpPr>
          <p:cNvPr id="53" name="PlaceHolder 3"/>
          <p:cNvSpPr>
            <a:spLocks noGrp="1"/>
          </p:cNvSpPr>
          <p:nvPr>
            <p:ph type="body"/>
          </p:nvPr>
        </p:nvSpPr>
        <p:spPr>
          <a:xfrm>
            <a:off x="5152680" y="1768680"/>
            <a:ext cx="4426920" cy="4384080"/>
          </a:xfrm>
          <a:prstGeom prst="rect">
            <a:avLst/>
          </a:prstGeom>
        </p:spPr>
        <p:txBody>
          <a:bodyPr lIns="0" rIns="0" tIns="0" bIns="0">
            <a:normAutofit/>
          </a:bodyPr>
          <a:p>
            <a:endParaRPr b="0" lang="es-ES" sz="2800" spc="-1" strike="noStrike">
              <a:solidFill>
                <a:srgbClr val="000000"/>
              </a:solidFill>
              <a:latin typeface="Arial"/>
            </a:endParaRPr>
          </a:p>
        </p:txBody>
      </p:sp>
      <p:sp>
        <p:nvSpPr>
          <p:cNvPr id="54" name="PlaceHolder 4"/>
          <p:cNvSpPr>
            <a:spLocks noGrp="1"/>
          </p:cNvSpPr>
          <p:nvPr>
            <p:ph type="body"/>
          </p:nvPr>
        </p:nvSpPr>
        <p:spPr>
          <a:xfrm>
            <a:off x="504000" y="4058640"/>
            <a:ext cx="4426920" cy="2090880"/>
          </a:xfrm>
          <a:prstGeom prst="rect">
            <a:avLst/>
          </a:prstGeom>
        </p:spPr>
        <p:txBody>
          <a:bodyPr lIns="0" rIns="0" tIns="0" bIns="0">
            <a:normAutofit/>
          </a:bodyPr>
          <a:p>
            <a:endParaRPr b="0" lang="es-ES" sz="28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504000" y="301320"/>
            <a:ext cx="9072000" cy="1261800"/>
          </a:xfrm>
          <a:prstGeom prst="rect">
            <a:avLst/>
          </a:prstGeom>
        </p:spPr>
        <p:txBody>
          <a:bodyPr lIns="0" rIns="0" tIns="0" bIns="0" anchor="ctr">
            <a:noAutofit/>
          </a:bodyPr>
          <a:p>
            <a:endParaRPr b="0" lang="es-ES" sz="1800" spc="-1" strike="noStrike">
              <a:solidFill>
                <a:srgbClr val="000000"/>
              </a:solidFill>
              <a:latin typeface="Arial"/>
            </a:endParaRPr>
          </a:p>
        </p:txBody>
      </p:sp>
      <p:sp>
        <p:nvSpPr>
          <p:cNvPr id="4" name="PlaceHolder 2"/>
          <p:cNvSpPr>
            <a:spLocks noGrp="1"/>
          </p:cNvSpPr>
          <p:nvPr>
            <p:ph type="subTitle"/>
          </p:nvPr>
        </p:nvSpPr>
        <p:spPr>
          <a:xfrm>
            <a:off x="504000" y="1768680"/>
            <a:ext cx="9072000" cy="4384080"/>
          </a:xfrm>
          <a:prstGeom prst="rect">
            <a:avLst/>
          </a:prstGeom>
        </p:spPr>
        <p:txBody>
          <a:bodyPr lIns="0" rIns="0" tIns="0" bIns="0" anchor="ctr">
            <a:noAutofit/>
          </a:bodyPr>
          <a:p>
            <a:pPr algn="ctr"/>
            <a:endParaRPr b="0" lang="es-E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04000" y="301320"/>
            <a:ext cx="9072000" cy="1261800"/>
          </a:xfrm>
          <a:prstGeom prst="rect">
            <a:avLst/>
          </a:prstGeom>
        </p:spPr>
        <p:txBody>
          <a:bodyPr lIns="0" rIns="0" tIns="0" bIns="0" anchor="ctr">
            <a:noAutofit/>
          </a:bodyPr>
          <a:p>
            <a:endParaRPr b="0" lang="es-ES" sz="1800" spc="-1" strike="noStrike">
              <a:solidFill>
                <a:srgbClr val="000000"/>
              </a:solidFill>
              <a:latin typeface="Arial"/>
            </a:endParaRPr>
          </a:p>
        </p:txBody>
      </p:sp>
      <p:sp>
        <p:nvSpPr>
          <p:cNvPr id="56" name="PlaceHolder 2"/>
          <p:cNvSpPr>
            <a:spLocks noGrp="1"/>
          </p:cNvSpPr>
          <p:nvPr>
            <p:ph type="body"/>
          </p:nvPr>
        </p:nvSpPr>
        <p:spPr>
          <a:xfrm>
            <a:off x="504000" y="1768680"/>
            <a:ext cx="4426920" cy="4384080"/>
          </a:xfrm>
          <a:prstGeom prst="rect">
            <a:avLst/>
          </a:prstGeom>
        </p:spPr>
        <p:txBody>
          <a:bodyPr lIns="0" rIns="0" tIns="0" bIns="0">
            <a:normAutofit/>
          </a:bodyPr>
          <a:p>
            <a:endParaRPr b="0" lang="es-ES" sz="2800" spc="-1" strike="noStrike">
              <a:solidFill>
                <a:srgbClr val="000000"/>
              </a:solidFill>
              <a:latin typeface="Arial"/>
            </a:endParaRPr>
          </a:p>
        </p:txBody>
      </p:sp>
      <p:sp>
        <p:nvSpPr>
          <p:cNvPr id="57" name="PlaceHolder 3"/>
          <p:cNvSpPr>
            <a:spLocks noGrp="1"/>
          </p:cNvSpPr>
          <p:nvPr>
            <p:ph type="body"/>
          </p:nvPr>
        </p:nvSpPr>
        <p:spPr>
          <a:xfrm>
            <a:off x="5152680" y="1768680"/>
            <a:ext cx="4426920" cy="2090880"/>
          </a:xfrm>
          <a:prstGeom prst="rect">
            <a:avLst/>
          </a:prstGeom>
        </p:spPr>
        <p:txBody>
          <a:bodyPr lIns="0" rIns="0" tIns="0" bIns="0">
            <a:normAutofit/>
          </a:bodyPr>
          <a:p>
            <a:endParaRPr b="0" lang="es-ES" sz="2800" spc="-1" strike="noStrike">
              <a:solidFill>
                <a:srgbClr val="000000"/>
              </a:solidFill>
              <a:latin typeface="Arial"/>
            </a:endParaRPr>
          </a:p>
        </p:txBody>
      </p:sp>
      <p:sp>
        <p:nvSpPr>
          <p:cNvPr id="58" name="PlaceHolder 4"/>
          <p:cNvSpPr>
            <a:spLocks noGrp="1"/>
          </p:cNvSpPr>
          <p:nvPr>
            <p:ph type="body"/>
          </p:nvPr>
        </p:nvSpPr>
        <p:spPr>
          <a:xfrm>
            <a:off x="5152680" y="4058640"/>
            <a:ext cx="4426920" cy="2090880"/>
          </a:xfrm>
          <a:prstGeom prst="rect">
            <a:avLst/>
          </a:prstGeom>
        </p:spPr>
        <p:txBody>
          <a:bodyPr lIns="0" rIns="0" tIns="0" bIns="0">
            <a:normAutofit/>
          </a:bodyPr>
          <a:p>
            <a:endParaRPr b="0" lang="es-ES" sz="28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04000" y="301320"/>
            <a:ext cx="9072000" cy="1261800"/>
          </a:xfrm>
          <a:prstGeom prst="rect">
            <a:avLst/>
          </a:prstGeom>
        </p:spPr>
        <p:txBody>
          <a:bodyPr lIns="0" rIns="0" tIns="0" bIns="0" anchor="ctr">
            <a:noAutofit/>
          </a:bodyPr>
          <a:p>
            <a:endParaRPr b="0" lang="es-ES" sz="1800" spc="-1" strike="noStrike">
              <a:solidFill>
                <a:srgbClr val="000000"/>
              </a:solidFill>
              <a:latin typeface="Arial"/>
            </a:endParaRPr>
          </a:p>
        </p:txBody>
      </p:sp>
      <p:sp>
        <p:nvSpPr>
          <p:cNvPr id="60" name="PlaceHolder 2"/>
          <p:cNvSpPr>
            <a:spLocks noGrp="1"/>
          </p:cNvSpPr>
          <p:nvPr>
            <p:ph type="body"/>
          </p:nvPr>
        </p:nvSpPr>
        <p:spPr>
          <a:xfrm>
            <a:off x="504000" y="1768680"/>
            <a:ext cx="4426920" cy="2090880"/>
          </a:xfrm>
          <a:prstGeom prst="rect">
            <a:avLst/>
          </a:prstGeom>
        </p:spPr>
        <p:txBody>
          <a:bodyPr lIns="0" rIns="0" tIns="0" bIns="0">
            <a:normAutofit/>
          </a:bodyPr>
          <a:p>
            <a:endParaRPr b="0" lang="es-ES" sz="2800" spc="-1" strike="noStrike">
              <a:solidFill>
                <a:srgbClr val="000000"/>
              </a:solidFill>
              <a:latin typeface="Arial"/>
            </a:endParaRPr>
          </a:p>
        </p:txBody>
      </p:sp>
      <p:sp>
        <p:nvSpPr>
          <p:cNvPr id="61" name="PlaceHolder 3"/>
          <p:cNvSpPr>
            <a:spLocks noGrp="1"/>
          </p:cNvSpPr>
          <p:nvPr>
            <p:ph type="body"/>
          </p:nvPr>
        </p:nvSpPr>
        <p:spPr>
          <a:xfrm>
            <a:off x="5152680" y="1768680"/>
            <a:ext cx="4426920" cy="2090880"/>
          </a:xfrm>
          <a:prstGeom prst="rect">
            <a:avLst/>
          </a:prstGeom>
        </p:spPr>
        <p:txBody>
          <a:bodyPr lIns="0" rIns="0" tIns="0" bIns="0">
            <a:normAutofit/>
          </a:bodyPr>
          <a:p>
            <a:endParaRPr b="0" lang="es-ES" sz="2800" spc="-1" strike="noStrike">
              <a:solidFill>
                <a:srgbClr val="000000"/>
              </a:solidFill>
              <a:latin typeface="Arial"/>
            </a:endParaRPr>
          </a:p>
        </p:txBody>
      </p:sp>
      <p:sp>
        <p:nvSpPr>
          <p:cNvPr id="62" name="PlaceHolder 4"/>
          <p:cNvSpPr>
            <a:spLocks noGrp="1"/>
          </p:cNvSpPr>
          <p:nvPr>
            <p:ph type="body"/>
          </p:nvPr>
        </p:nvSpPr>
        <p:spPr>
          <a:xfrm>
            <a:off x="504000" y="4058640"/>
            <a:ext cx="9072000" cy="2090880"/>
          </a:xfrm>
          <a:prstGeom prst="rect">
            <a:avLst/>
          </a:prstGeom>
        </p:spPr>
        <p:txBody>
          <a:bodyPr lIns="0" rIns="0" tIns="0" bIns="0">
            <a:normAutofit/>
          </a:bodyPr>
          <a:p>
            <a:endParaRPr b="0" lang="es-ES" sz="28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504000" y="301320"/>
            <a:ext cx="9072000" cy="1261800"/>
          </a:xfrm>
          <a:prstGeom prst="rect">
            <a:avLst/>
          </a:prstGeom>
        </p:spPr>
        <p:txBody>
          <a:bodyPr lIns="0" rIns="0" tIns="0" bIns="0" anchor="ctr">
            <a:noAutofit/>
          </a:bodyPr>
          <a:p>
            <a:endParaRPr b="0" lang="es-ES" sz="1800" spc="-1" strike="noStrike">
              <a:solidFill>
                <a:srgbClr val="000000"/>
              </a:solidFill>
              <a:latin typeface="Arial"/>
            </a:endParaRPr>
          </a:p>
        </p:txBody>
      </p:sp>
      <p:sp>
        <p:nvSpPr>
          <p:cNvPr id="64" name="PlaceHolder 2"/>
          <p:cNvSpPr>
            <a:spLocks noGrp="1"/>
          </p:cNvSpPr>
          <p:nvPr>
            <p:ph type="body"/>
          </p:nvPr>
        </p:nvSpPr>
        <p:spPr>
          <a:xfrm>
            <a:off x="504000" y="1768680"/>
            <a:ext cx="9072000" cy="2090880"/>
          </a:xfrm>
          <a:prstGeom prst="rect">
            <a:avLst/>
          </a:prstGeom>
        </p:spPr>
        <p:txBody>
          <a:bodyPr lIns="0" rIns="0" tIns="0" bIns="0">
            <a:normAutofit/>
          </a:bodyPr>
          <a:p>
            <a:endParaRPr b="0" lang="es-ES" sz="2800" spc="-1" strike="noStrike">
              <a:solidFill>
                <a:srgbClr val="000000"/>
              </a:solidFill>
              <a:latin typeface="Arial"/>
            </a:endParaRPr>
          </a:p>
        </p:txBody>
      </p:sp>
      <p:sp>
        <p:nvSpPr>
          <p:cNvPr id="65" name="PlaceHolder 3"/>
          <p:cNvSpPr>
            <a:spLocks noGrp="1"/>
          </p:cNvSpPr>
          <p:nvPr>
            <p:ph type="body"/>
          </p:nvPr>
        </p:nvSpPr>
        <p:spPr>
          <a:xfrm>
            <a:off x="504000" y="4058640"/>
            <a:ext cx="9072000" cy="2090880"/>
          </a:xfrm>
          <a:prstGeom prst="rect">
            <a:avLst/>
          </a:prstGeom>
        </p:spPr>
        <p:txBody>
          <a:bodyPr lIns="0" rIns="0" tIns="0" bIns="0">
            <a:normAutofit/>
          </a:bodyPr>
          <a:p>
            <a:endParaRPr b="0" lang="es-ES" sz="28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504000" y="301320"/>
            <a:ext cx="9072000" cy="1261800"/>
          </a:xfrm>
          <a:prstGeom prst="rect">
            <a:avLst/>
          </a:prstGeom>
        </p:spPr>
        <p:txBody>
          <a:bodyPr lIns="0" rIns="0" tIns="0" bIns="0" anchor="ctr">
            <a:noAutofit/>
          </a:bodyPr>
          <a:p>
            <a:endParaRPr b="0" lang="es-ES" sz="1800" spc="-1" strike="noStrike">
              <a:solidFill>
                <a:srgbClr val="000000"/>
              </a:solidFill>
              <a:latin typeface="Arial"/>
            </a:endParaRPr>
          </a:p>
        </p:txBody>
      </p:sp>
      <p:sp>
        <p:nvSpPr>
          <p:cNvPr id="67" name="PlaceHolder 2"/>
          <p:cNvSpPr>
            <a:spLocks noGrp="1"/>
          </p:cNvSpPr>
          <p:nvPr>
            <p:ph type="body"/>
          </p:nvPr>
        </p:nvSpPr>
        <p:spPr>
          <a:xfrm>
            <a:off x="504000" y="1768680"/>
            <a:ext cx="4426920" cy="2090880"/>
          </a:xfrm>
          <a:prstGeom prst="rect">
            <a:avLst/>
          </a:prstGeom>
        </p:spPr>
        <p:txBody>
          <a:bodyPr lIns="0" rIns="0" tIns="0" bIns="0">
            <a:normAutofit/>
          </a:bodyPr>
          <a:p>
            <a:endParaRPr b="0" lang="es-ES" sz="2800" spc="-1" strike="noStrike">
              <a:solidFill>
                <a:srgbClr val="000000"/>
              </a:solidFill>
              <a:latin typeface="Arial"/>
            </a:endParaRPr>
          </a:p>
        </p:txBody>
      </p:sp>
      <p:sp>
        <p:nvSpPr>
          <p:cNvPr id="68" name="PlaceHolder 3"/>
          <p:cNvSpPr>
            <a:spLocks noGrp="1"/>
          </p:cNvSpPr>
          <p:nvPr>
            <p:ph type="body"/>
          </p:nvPr>
        </p:nvSpPr>
        <p:spPr>
          <a:xfrm>
            <a:off x="5152680" y="1768680"/>
            <a:ext cx="4426920" cy="2090880"/>
          </a:xfrm>
          <a:prstGeom prst="rect">
            <a:avLst/>
          </a:prstGeom>
        </p:spPr>
        <p:txBody>
          <a:bodyPr lIns="0" rIns="0" tIns="0" bIns="0">
            <a:normAutofit/>
          </a:bodyPr>
          <a:p>
            <a:endParaRPr b="0" lang="es-ES" sz="2800" spc="-1" strike="noStrike">
              <a:solidFill>
                <a:srgbClr val="000000"/>
              </a:solidFill>
              <a:latin typeface="Arial"/>
            </a:endParaRPr>
          </a:p>
        </p:txBody>
      </p:sp>
      <p:sp>
        <p:nvSpPr>
          <p:cNvPr id="69" name="PlaceHolder 4"/>
          <p:cNvSpPr>
            <a:spLocks noGrp="1"/>
          </p:cNvSpPr>
          <p:nvPr>
            <p:ph type="body"/>
          </p:nvPr>
        </p:nvSpPr>
        <p:spPr>
          <a:xfrm>
            <a:off x="504000" y="4058640"/>
            <a:ext cx="4426920" cy="2090880"/>
          </a:xfrm>
          <a:prstGeom prst="rect">
            <a:avLst/>
          </a:prstGeom>
        </p:spPr>
        <p:txBody>
          <a:bodyPr lIns="0" rIns="0" tIns="0" bIns="0">
            <a:normAutofit/>
          </a:bodyPr>
          <a:p>
            <a:endParaRPr b="0" lang="es-ES" sz="2800" spc="-1" strike="noStrike">
              <a:solidFill>
                <a:srgbClr val="000000"/>
              </a:solidFill>
              <a:latin typeface="Arial"/>
            </a:endParaRPr>
          </a:p>
        </p:txBody>
      </p:sp>
      <p:sp>
        <p:nvSpPr>
          <p:cNvPr id="70" name="PlaceHolder 5"/>
          <p:cNvSpPr>
            <a:spLocks noGrp="1"/>
          </p:cNvSpPr>
          <p:nvPr>
            <p:ph type="body"/>
          </p:nvPr>
        </p:nvSpPr>
        <p:spPr>
          <a:xfrm>
            <a:off x="5152680" y="4058640"/>
            <a:ext cx="4426920" cy="2090880"/>
          </a:xfrm>
          <a:prstGeom prst="rect">
            <a:avLst/>
          </a:prstGeom>
        </p:spPr>
        <p:txBody>
          <a:bodyPr lIns="0" rIns="0" tIns="0" bIns="0">
            <a:normAutofit/>
          </a:bodyPr>
          <a:p>
            <a:endParaRPr b="0" lang="es-ES" sz="28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504000" y="301320"/>
            <a:ext cx="9072000" cy="1261800"/>
          </a:xfrm>
          <a:prstGeom prst="rect">
            <a:avLst/>
          </a:prstGeom>
        </p:spPr>
        <p:txBody>
          <a:bodyPr lIns="0" rIns="0" tIns="0" bIns="0" anchor="ctr">
            <a:noAutofit/>
          </a:bodyPr>
          <a:p>
            <a:endParaRPr b="0" lang="es-ES" sz="1800" spc="-1" strike="noStrike">
              <a:solidFill>
                <a:srgbClr val="000000"/>
              </a:solidFill>
              <a:latin typeface="Arial"/>
            </a:endParaRPr>
          </a:p>
        </p:txBody>
      </p:sp>
      <p:sp>
        <p:nvSpPr>
          <p:cNvPr id="72" name="PlaceHolder 2"/>
          <p:cNvSpPr>
            <a:spLocks noGrp="1"/>
          </p:cNvSpPr>
          <p:nvPr>
            <p:ph type="body"/>
          </p:nvPr>
        </p:nvSpPr>
        <p:spPr>
          <a:xfrm>
            <a:off x="504000" y="1768680"/>
            <a:ext cx="2921040" cy="2090880"/>
          </a:xfrm>
          <a:prstGeom prst="rect">
            <a:avLst/>
          </a:prstGeom>
        </p:spPr>
        <p:txBody>
          <a:bodyPr lIns="0" rIns="0" tIns="0" bIns="0">
            <a:normAutofit/>
          </a:bodyPr>
          <a:p>
            <a:endParaRPr b="0" lang="es-ES" sz="2800" spc="-1" strike="noStrike">
              <a:solidFill>
                <a:srgbClr val="000000"/>
              </a:solidFill>
              <a:latin typeface="Arial"/>
            </a:endParaRPr>
          </a:p>
        </p:txBody>
      </p:sp>
      <p:sp>
        <p:nvSpPr>
          <p:cNvPr id="73" name="PlaceHolder 3"/>
          <p:cNvSpPr>
            <a:spLocks noGrp="1"/>
          </p:cNvSpPr>
          <p:nvPr>
            <p:ph type="body"/>
          </p:nvPr>
        </p:nvSpPr>
        <p:spPr>
          <a:xfrm>
            <a:off x="3571560" y="1768680"/>
            <a:ext cx="2921040" cy="2090880"/>
          </a:xfrm>
          <a:prstGeom prst="rect">
            <a:avLst/>
          </a:prstGeom>
        </p:spPr>
        <p:txBody>
          <a:bodyPr lIns="0" rIns="0" tIns="0" bIns="0">
            <a:normAutofit/>
          </a:bodyPr>
          <a:p>
            <a:endParaRPr b="0" lang="es-ES" sz="2800" spc="-1" strike="noStrike">
              <a:solidFill>
                <a:srgbClr val="000000"/>
              </a:solidFill>
              <a:latin typeface="Arial"/>
            </a:endParaRPr>
          </a:p>
        </p:txBody>
      </p:sp>
      <p:sp>
        <p:nvSpPr>
          <p:cNvPr id="74" name="PlaceHolder 4"/>
          <p:cNvSpPr>
            <a:spLocks noGrp="1"/>
          </p:cNvSpPr>
          <p:nvPr>
            <p:ph type="body"/>
          </p:nvPr>
        </p:nvSpPr>
        <p:spPr>
          <a:xfrm>
            <a:off x="6639120" y="1768680"/>
            <a:ext cx="2921040" cy="2090880"/>
          </a:xfrm>
          <a:prstGeom prst="rect">
            <a:avLst/>
          </a:prstGeom>
        </p:spPr>
        <p:txBody>
          <a:bodyPr lIns="0" rIns="0" tIns="0" bIns="0">
            <a:normAutofit/>
          </a:bodyPr>
          <a:p>
            <a:endParaRPr b="0" lang="es-ES" sz="2800" spc="-1" strike="noStrike">
              <a:solidFill>
                <a:srgbClr val="000000"/>
              </a:solidFill>
              <a:latin typeface="Arial"/>
            </a:endParaRPr>
          </a:p>
        </p:txBody>
      </p:sp>
      <p:sp>
        <p:nvSpPr>
          <p:cNvPr id="75" name="PlaceHolder 5"/>
          <p:cNvSpPr>
            <a:spLocks noGrp="1"/>
          </p:cNvSpPr>
          <p:nvPr>
            <p:ph type="body"/>
          </p:nvPr>
        </p:nvSpPr>
        <p:spPr>
          <a:xfrm>
            <a:off x="504000" y="4058640"/>
            <a:ext cx="2921040" cy="2090880"/>
          </a:xfrm>
          <a:prstGeom prst="rect">
            <a:avLst/>
          </a:prstGeom>
        </p:spPr>
        <p:txBody>
          <a:bodyPr lIns="0" rIns="0" tIns="0" bIns="0">
            <a:normAutofit/>
          </a:bodyPr>
          <a:p>
            <a:endParaRPr b="0" lang="es-ES" sz="2800" spc="-1" strike="noStrike">
              <a:solidFill>
                <a:srgbClr val="000000"/>
              </a:solidFill>
              <a:latin typeface="Arial"/>
            </a:endParaRPr>
          </a:p>
        </p:txBody>
      </p:sp>
      <p:sp>
        <p:nvSpPr>
          <p:cNvPr id="76" name="PlaceHolder 6"/>
          <p:cNvSpPr>
            <a:spLocks noGrp="1"/>
          </p:cNvSpPr>
          <p:nvPr>
            <p:ph type="body"/>
          </p:nvPr>
        </p:nvSpPr>
        <p:spPr>
          <a:xfrm>
            <a:off x="3571560" y="4058640"/>
            <a:ext cx="2921040" cy="2090880"/>
          </a:xfrm>
          <a:prstGeom prst="rect">
            <a:avLst/>
          </a:prstGeom>
        </p:spPr>
        <p:txBody>
          <a:bodyPr lIns="0" rIns="0" tIns="0" bIns="0">
            <a:normAutofit/>
          </a:bodyPr>
          <a:p>
            <a:endParaRPr b="0" lang="es-ES" sz="2800" spc="-1" strike="noStrike">
              <a:solidFill>
                <a:srgbClr val="000000"/>
              </a:solidFill>
              <a:latin typeface="Arial"/>
            </a:endParaRPr>
          </a:p>
        </p:txBody>
      </p:sp>
      <p:sp>
        <p:nvSpPr>
          <p:cNvPr id="77" name="PlaceHolder 7"/>
          <p:cNvSpPr>
            <a:spLocks noGrp="1"/>
          </p:cNvSpPr>
          <p:nvPr>
            <p:ph type="body"/>
          </p:nvPr>
        </p:nvSpPr>
        <p:spPr>
          <a:xfrm>
            <a:off x="6639120" y="4058640"/>
            <a:ext cx="2921040" cy="2090880"/>
          </a:xfrm>
          <a:prstGeom prst="rect">
            <a:avLst/>
          </a:prstGeom>
        </p:spPr>
        <p:txBody>
          <a:bodyPr lIns="0" rIns="0" tIns="0" bIns="0">
            <a:normAutofit/>
          </a:bodyPr>
          <a:p>
            <a:endParaRPr b="0" lang="es-ES" sz="28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1" name="PlaceHolder 1"/>
          <p:cNvSpPr>
            <a:spLocks noGrp="1"/>
          </p:cNvSpPr>
          <p:nvPr>
            <p:ph type="title"/>
          </p:nvPr>
        </p:nvSpPr>
        <p:spPr>
          <a:xfrm>
            <a:off x="504000" y="301320"/>
            <a:ext cx="9072000" cy="1261800"/>
          </a:xfrm>
          <a:prstGeom prst="rect">
            <a:avLst/>
          </a:prstGeom>
        </p:spPr>
        <p:txBody>
          <a:bodyPr lIns="0" rIns="0" tIns="0" bIns="0" anchor="ctr">
            <a:noAutofit/>
          </a:bodyPr>
          <a:p>
            <a:endParaRPr b="0" lang="es-ES" sz="1800" spc="-1" strike="noStrike">
              <a:solidFill>
                <a:srgbClr val="000000"/>
              </a:solidFill>
              <a:latin typeface="Arial"/>
            </a:endParaRPr>
          </a:p>
        </p:txBody>
      </p:sp>
      <p:sp>
        <p:nvSpPr>
          <p:cNvPr id="82" name="PlaceHolder 2"/>
          <p:cNvSpPr>
            <a:spLocks noGrp="1"/>
          </p:cNvSpPr>
          <p:nvPr>
            <p:ph type="subTitle"/>
          </p:nvPr>
        </p:nvSpPr>
        <p:spPr>
          <a:xfrm>
            <a:off x="504000" y="1768680"/>
            <a:ext cx="9072000" cy="4384080"/>
          </a:xfrm>
          <a:prstGeom prst="rect">
            <a:avLst/>
          </a:prstGeom>
        </p:spPr>
        <p:txBody>
          <a:bodyPr lIns="0" rIns="0" tIns="0" bIns="0" anchor="ctr">
            <a:noAutofit/>
          </a:bodyPr>
          <a:p>
            <a:pPr algn="ctr"/>
            <a:endParaRPr b="0" lang="es-E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504000" y="301320"/>
            <a:ext cx="9072000" cy="1261800"/>
          </a:xfrm>
          <a:prstGeom prst="rect">
            <a:avLst/>
          </a:prstGeom>
        </p:spPr>
        <p:txBody>
          <a:bodyPr lIns="0" rIns="0" tIns="0" bIns="0" anchor="ctr">
            <a:noAutofit/>
          </a:bodyPr>
          <a:p>
            <a:endParaRPr b="0" lang="es-ES" sz="1800" spc="-1" strike="noStrike">
              <a:solidFill>
                <a:srgbClr val="000000"/>
              </a:solidFill>
              <a:latin typeface="Arial"/>
            </a:endParaRPr>
          </a:p>
        </p:txBody>
      </p:sp>
      <p:sp>
        <p:nvSpPr>
          <p:cNvPr id="84" name="PlaceHolder 2"/>
          <p:cNvSpPr>
            <a:spLocks noGrp="1"/>
          </p:cNvSpPr>
          <p:nvPr>
            <p:ph type="body"/>
          </p:nvPr>
        </p:nvSpPr>
        <p:spPr>
          <a:xfrm>
            <a:off x="504000" y="1768680"/>
            <a:ext cx="9072000" cy="4384080"/>
          </a:xfrm>
          <a:prstGeom prst="rect">
            <a:avLst/>
          </a:prstGeom>
        </p:spPr>
        <p:txBody>
          <a:bodyPr lIns="0" rIns="0" tIns="0" bIns="0">
            <a:normAutofit/>
          </a:bodyPr>
          <a:p>
            <a:endParaRPr b="0" lang="es-ES" sz="28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504000" y="301320"/>
            <a:ext cx="9072000" cy="1261800"/>
          </a:xfrm>
          <a:prstGeom prst="rect">
            <a:avLst/>
          </a:prstGeom>
        </p:spPr>
        <p:txBody>
          <a:bodyPr lIns="0" rIns="0" tIns="0" bIns="0" anchor="ctr">
            <a:noAutofit/>
          </a:bodyPr>
          <a:p>
            <a:endParaRPr b="0" lang="es-ES" sz="1800" spc="-1" strike="noStrike">
              <a:solidFill>
                <a:srgbClr val="000000"/>
              </a:solidFill>
              <a:latin typeface="Arial"/>
            </a:endParaRPr>
          </a:p>
        </p:txBody>
      </p:sp>
      <p:sp>
        <p:nvSpPr>
          <p:cNvPr id="86" name="PlaceHolder 2"/>
          <p:cNvSpPr>
            <a:spLocks noGrp="1"/>
          </p:cNvSpPr>
          <p:nvPr>
            <p:ph type="body"/>
          </p:nvPr>
        </p:nvSpPr>
        <p:spPr>
          <a:xfrm>
            <a:off x="504000" y="1768680"/>
            <a:ext cx="4426920" cy="4384080"/>
          </a:xfrm>
          <a:prstGeom prst="rect">
            <a:avLst/>
          </a:prstGeom>
        </p:spPr>
        <p:txBody>
          <a:bodyPr lIns="0" rIns="0" tIns="0" bIns="0">
            <a:normAutofit/>
          </a:bodyPr>
          <a:p>
            <a:endParaRPr b="0" lang="es-ES" sz="2800" spc="-1" strike="noStrike">
              <a:solidFill>
                <a:srgbClr val="000000"/>
              </a:solidFill>
              <a:latin typeface="Arial"/>
            </a:endParaRPr>
          </a:p>
        </p:txBody>
      </p:sp>
      <p:sp>
        <p:nvSpPr>
          <p:cNvPr id="87" name="PlaceHolder 3"/>
          <p:cNvSpPr>
            <a:spLocks noGrp="1"/>
          </p:cNvSpPr>
          <p:nvPr>
            <p:ph type="body"/>
          </p:nvPr>
        </p:nvSpPr>
        <p:spPr>
          <a:xfrm>
            <a:off x="5152680" y="1768680"/>
            <a:ext cx="4426920" cy="4384080"/>
          </a:xfrm>
          <a:prstGeom prst="rect">
            <a:avLst/>
          </a:prstGeom>
        </p:spPr>
        <p:txBody>
          <a:bodyPr lIns="0" rIns="0" tIns="0" bIns="0">
            <a:normAutofit/>
          </a:bodyPr>
          <a:p>
            <a:endParaRPr b="0" lang="es-ES" sz="28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8" name="PlaceHolder 1"/>
          <p:cNvSpPr>
            <a:spLocks noGrp="1"/>
          </p:cNvSpPr>
          <p:nvPr>
            <p:ph type="title"/>
          </p:nvPr>
        </p:nvSpPr>
        <p:spPr>
          <a:xfrm>
            <a:off x="504000" y="301320"/>
            <a:ext cx="9072000" cy="1261800"/>
          </a:xfrm>
          <a:prstGeom prst="rect">
            <a:avLst/>
          </a:prstGeom>
        </p:spPr>
        <p:txBody>
          <a:bodyPr lIns="0" rIns="0" tIns="0" bIns="0" anchor="ctr">
            <a:noAutofit/>
          </a:bodyPr>
          <a:p>
            <a:endParaRPr b="0" lang="es-ES" sz="18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301320"/>
            <a:ext cx="9072000" cy="1261800"/>
          </a:xfrm>
          <a:prstGeom prst="rect">
            <a:avLst/>
          </a:prstGeom>
        </p:spPr>
        <p:txBody>
          <a:bodyPr lIns="0" rIns="0" tIns="0" bIns="0" anchor="ctr">
            <a:noAutofit/>
          </a:bodyPr>
          <a:p>
            <a:endParaRPr b="0" lang="es-ES" sz="1800" spc="-1" strike="noStrike">
              <a:solidFill>
                <a:srgbClr val="000000"/>
              </a:solidFill>
              <a:latin typeface="Arial"/>
            </a:endParaRPr>
          </a:p>
        </p:txBody>
      </p:sp>
      <p:sp>
        <p:nvSpPr>
          <p:cNvPr id="6" name="PlaceHolder 2"/>
          <p:cNvSpPr>
            <a:spLocks noGrp="1"/>
          </p:cNvSpPr>
          <p:nvPr>
            <p:ph type="body"/>
          </p:nvPr>
        </p:nvSpPr>
        <p:spPr>
          <a:xfrm>
            <a:off x="504000" y="1768680"/>
            <a:ext cx="9072000" cy="4384080"/>
          </a:xfrm>
          <a:prstGeom prst="rect">
            <a:avLst/>
          </a:prstGeom>
        </p:spPr>
        <p:txBody>
          <a:bodyPr lIns="0" rIns="0" tIns="0" bIns="0">
            <a:normAutofit/>
          </a:bodyPr>
          <a:p>
            <a:endParaRPr b="0" lang="es-ES" sz="28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9" name="PlaceHolder 1"/>
          <p:cNvSpPr>
            <a:spLocks noGrp="1"/>
          </p:cNvSpPr>
          <p:nvPr>
            <p:ph type="subTitle"/>
          </p:nvPr>
        </p:nvSpPr>
        <p:spPr>
          <a:xfrm>
            <a:off x="504000" y="301320"/>
            <a:ext cx="9072000" cy="5850360"/>
          </a:xfrm>
          <a:prstGeom prst="rect">
            <a:avLst/>
          </a:prstGeom>
        </p:spPr>
        <p:txBody>
          <a:bodyPr lIns="0" rIns="0" tIns="0" bIns="0" anchor="ctr">
            <a:noAutofit/>
          </a:bodyPr>
          <a:p>
            <a:pPr algn="ctr"/>
            <a:endParaRPr b="0" lang="es-E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504000" y="301320"/>
            <a:ext cx="9072000" cy="1261800"/>
          </a:xfrm>
          <a:prstGeom prst="rect">
            <a:avLst/>
          </a:prstGeom>
        </p:spPr>
        <p:txBody>
          <a:bodyPr lIns="0" rIns="0" tIns="0" bIns="0" anchor="ctr">
            <a:noAutofit/>
          </a:bodyPr>
          <a:p>
            <a:endParaRPr b="0" lang="es-ES" sz="1800" spc="-1" strike="noStrike">
              <a:solidFill>
                <a:srgbClr val="000000"/>
              </a:solidFill>
              <a:latin typeface="Arial"/>
            </a:endParaRPr>
          </a:p>
        </p:txBody>
      </p:sp>
      <p:sp>
        <p:nvSpPr>
          <p:cNvPr id="91" name="PlaceHolder 2"/>
          <p:cNvSpPr>
            <a:spLocks noGrp="1"/>
          </p:cNvSpPr>
          <p:nvPr>
            <p:ph type="body"/>
          </p:nvPr>
        </p:nvSpPr>
        <p:spPr>
          <a:xfrm>
            <a:off x="504000" y="1768680"/>
            <a:ext cx="4426920" cy="2090880"/>
          </a:xfrm>
          <a:prstGeom prst="rect">
            <a:avLst/>
          </a:prstGeom>
        </p:spPr>
        <p:txBody>
          <a:bodyPr lIns="0" rIns="0" tIns="0" bIns="0">
            <a:normAutofit/>
          </a:bodyPr>
          <a:p>
            <a:endParaRPr b="0" lang="es-ES" sz="2800" spc="-1" strike="noStrike">
              <a:solidFill>
                <a:srgbClr val="000000"/>
              </a:solidFill>
              <a:latin typeface="Arial"/>
            </a:endParaRPr>
          </a:p>
        </p:txBody>
      </p:sp>
      <p:sp>
        <p:nvSpPr>
          <p:cNvPr id="92" name="PlaceHolder 3"/>
          <p:cNvSpPr>
            <a:spLocks noGrp="1"/>
          </p:cNvSpPr>
          <p:nvPr>
            <p:ph type="body"/>
          </p:nvPr>
        </p:nvSpPr>
        <p:spPr>
          <a:xfrm>
            <a:off x="5152680" y="1768680"/>
            <a:ext cx="4426920" cy="4384080"/>
          </a:xfrm>
          <a:prstGeom prst="rect">
            <a:avLst/>
          </a:prstGeom>
        </p:spPr>
        <p:txBody>
          <a:bodyPr lIns="0" rIns="0" tIns="0" bIns="0">
            <a:normAutofit/>
          </a:bodyPr>
          <a:p>
            <a:endParaRPr b="0" lang="es-ES" sz="2800" spc="-1" strike="noStrike">
              <a:solidFill>
                <a:srgbClr val="000000"/>
              </a:solidFill>
              <a:latin typeface="Arial"/>
            </a:endParaRPr>
          </a:p>
        </p:txBody>
      </p:sp>
      <p:sp>
        <p:nvSpPr>
          <p:cNvPr id="93" name="PlaceHolder 4"/>
          <p:cNvSpPr>
            <a:spLocks noGrp="1"/>
          </p:cNvSpPr>
          <p:nvPr>
            <p:ph type="body"/>
          </p:nvPr>
        </p:nvSpPr>
        <p:spPr>
          <a:xfrm>
            <a:off x="504000" y="4058640"/>
            <a:ext cx="4426920" cy="2090880"/>
          </a:xfrm>
          <a:prstGeom prst="rect">
            <a:avLst/>
          </a:prstGeom>
        </p:spPr>
        <p:txBody>
          <a:bodyPr lIns="0" rIns="0" tIns="0" bIns="0">
            <a:normAutofit/>
          </a:bodyPr>
          <a:p>
            <a:endParaRPr b="0" lang="es-ES" sz="28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504000" y="301320"/>
            <a:ext cx="9072000" cy="1261800"/>
          </a:xfrm>
          <a:prstGeom prst="rect">
            <a:avLst/>
          </a:prstGeom>
        </p:spPr>
        <p:txBody>
          <a:bodyPr lIns="0" rIns="0" tIns="0" bIns="0" anchor="ctr">
            <a:noAutofit/>
          </a:bodyPr>
          <a:p>
            <a:endParaRPr b="0" lang="es-ES" sz="1800" spc="-1" strike="noStrike">
              <a:solidFill>
                <a:srgbClr val="000000"/>
              </a:solidFill>
              <a:latin typeface="Arial"/>
            </a:endParaRPr>
          </a:p>
        </p:txBody>
      </p:sp>
      <p:sp>
        <p:nvSpPr>
          <p:cNvPr id="95" name="PlaceHolder 2"/>
          <p:cNvSpPr>
            <a:spLocks noGrp="1"/>
          </p:cNvSpPr>
          <p:nvPr>
            <p:ph type="body"/>
          </p:nvPr>
        </p:nvSpPr>
        <p:spPr>
          <a:xfrm>
            <a:off x="504000" y="1768680"/>
            <a:ext cx="4426920" cy="4384080"/>
          </a:xfrm>
          <a:prstGeom prst="rect">
            <a:avLst/>
          </a:prstGeom>
        </p:spPr>
        <p:txBody>
          <a:bodyPr lIns="0" rIns="0" tIns="0" bIns="0">
            <a:normAutofit/>
          </a:bodyPr>
          <a:p>
            <a:endParaRPr b="0" lang="es-ES" sz="2800" spc="-1" strike="noStrike">
              <a:solidFill>
                <a:srgbClr val="000000"/>
              </a:solidFill>
              <a:latin typeface="Arial"/>
            </a:endParaRPr>
          </a:p>
        </p:txBody>
      </p:sp>
      <p:sp>
        <p:nvSpPr>
          <p:cNvPr id="96" name="PlaceHolder 3"/>
          <p:cNvSpPr>
            <a:spLocks noGrp="1"/>
          </p:cNvSpPr>
          <p:nvPr>
            <p:ph type="body"/>
          </p:nvPr>
        </p:nvSpPr>
        <p:spPr>
          <a:xfrm>
            <a:off x="5152680" y="1768680"/>
            <a:ext cx="4426920" cy="2090880"/>
          </a:xfrm>
          <a:prstGeom prst="rect">
            <a:avLst/>
          </a:prstGeom>
        </p:spPr>
        <p:txBody>
          <a:bodyPr lIns="0" rIns="0" tIns="0" bIns="0">
            <a:normAutofit/>
          </a:bodyPr>
          <a:p>
            <a:endParaRPr b="0" lang="es-ES" sz="2800" spc="-1" strike="noStrike">
              <a:solidFill>
                <a:srgbClr val="000000"/>
              </a:solidFill>
              <a:latin typeface="Arial"/>
            </a:endParaRPr>
          </a:p>
        </p:txBody>
      </p:sp>
      <p:sp>
        <p:nvSpPr>
          <p:cNvPr id="97" name="PlaceHolder 4"/>
          <p:cNvSpPr>
            <a:spLocks noGrp="1"/>
          </p:cNvSpPr>
          <p:nvPr>
            <p:ph type="body"/>
          </p:nvPr>
        </p:nvSpPr>
        <p:spPr>
          <a:xfrm>
            <a:off x="5152680" y="4058640"/>
            <a:ext cx="4426920" cy="2090880"/>
          </a:xfrm>
          <a:prstGeom prst="rect">
            <a:avLst/>
          </a:prstGeom>
        </p:spPr>
        <p:txBody>
          <a:bodyPr lIns="0" rIns="0" tIns="0" bIns="0">
            <a:normAutofit/>
          </a:bodyPr>
          <a:p>
            <a:endParaRPr b="0" lang="es-ES" sz="28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504000" y="301320"/>
            <a:ext cx="9072000" cy="1261800"/>
          </a:xfrm>
          <a:prstGeom prst="rect">
            <a:avLst/>
          </a:prstGeom>
        </p:spPr>
        <p:txBody>
          <a:bodyPr lIns="0" rIns="0" tIns="0" bIns="0" anchor="ctr">
            <a:noAutofit/>
          </a:bodyPr>
          <a:p>
            <a:endParaRPr b="0" lang="es-ES" sz="1800" spc="-1" strike="noStrike">
              <a:solidFill>
                <a:srgbClr val="000000"/>
              </a:solidFill>
              <a:latin typeface="Arial"/>
            </a:endParaRPr>
          </a:p>
        </p:txBody>
      </p:sp>
      <p:sp>
        <p:nvSpPr>
          <p:cNvPr id="99" name="PlaceHolder 2"/>
          <p:cNvSpPr>
            <a:spLocks noGrp="1"/>
          </p:cNvSpPr>
          <p:nvPr>
            <p:ph type="body"/>
          </p:nvPr>
        </p:nvSpPr>
        <p:spPr>
          <a:xfrm>
            <a:off x="504000" y="1768680"/>
            <a:ext cx="4426920" cy="2090880"/>
          </a:xfrm>
          <a:prstGeom prst="rect">
            <a:avLst/>
          </a:prstGeom>
        </p:spPr>
        <p:txBody>
          <a:bodyPr lIns="0" rIns="0" tIns="0" bIns="0">
            <a:normAutofit/>
          </a:bodyPr>
          <a:p>
            <a:endParaRPr b="0" lang="es-ES" sz="2800" spc="-1" strike="noStrike">
              <a:solidFill>
                <a:srgbClr val="000000"/>
              </a:solidFill>
              <a:latin typeface="Arial"/>
            </a:endParaRPr>
          </a:p>
        </p:txBody>
      </p:sp>
      <p:sp>
        <p:nvSpPr>
          <p:cNvPr id="100" name="PlaceHolder 3"/>
          <p:cNvSpPr>
            <a:spLocks noGrp="1"/>
          </p:cNvSpPr>
          <p:nvPr>
            <p:ph type="body"/>
          </p:nvPr>
        </p:nvSpPr>
        <p:spPr>
          <a:xfrm>
            <a:off x="5152680" y="1768680"/>
            <a:ext cx="4426920" cy="2090880"/>
          </a:xfrm>
          <a:prstGeom prst="rect">
            <a:avLst/>
          </a:prstGeom>
        </p:spPr>
        <p:txBody>
          <a:bodyPr lIns="0" rIns="0" tIns="0" bIns="0">
            <a:normAutofit/>
          </a:bodyPr>
          <a:p>
            <a:endParaRPr b="0" lang="es-ES" sz="2800" spc="-1" strike="noStrike">
              <a:solidFill>
                <a:srgbClr val="000000"/>
              </a:solidFill>
              <a:latin typeface="Arial"/>
            </a:endParaRPr>
          </a:p>
        </p:txBody>
      </p:sp>
      <p:sp>
        <p:nvSpPr>
          <p:cNvPr id="101" name="PlaceHolder 4"/>
          <p:cNvSpPr>
            <a:spLocks noGrp="1"/>
          </p:cNvSpPr>
          <p:nvPr>
            <p:ph type="body"/>
          </p:nvPr>
        </p:nvSpPr>
        <p:spPr>
          <a:xfrm>
            <a:off x="504000" y="4058640"/>
            <a:ext cx="9072000" cy="2090880"/>
          </a:xfrm>
          <a:prstGeom prst="rect">
            <a:avLst/>
          </a:prstGeom>
        </p:spPr>
        <p:txBody>
          <a:bodyPr lIns="0" rIns="0" tIns="0" bIns="0">
            <a:normAutofit/>
          </a:bodyPr>
          <a:p>
            <a:endParaRPr b="0" lang="es-ES" sz="28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504000" y="301320"/>
            <a:ext cx="9072000" cy="1261800"/>
          </a:xfrm>
          <a:prstGeom prst="rect">
            <a:avLst/>
          </a:prstGeom>
        </p:spPr>
        <p:txBody>
          <a:bodyPr lIns="0" rIns="0" tIns="0" bIns="0" anchor="ctr">
            <a:noAutofit/>
          </a:bodyPr>
          <a:p>
            <a:endParaRPr b="0" lang="es-ES" sz="1800" spc="-1" strike="noStrike">
              <a:solidFill>
                <a:srgbClr val="000000"/>
              </a:solidFill>
              <a:latin typeface="Arial"/>
            </a:endParaRPr>
          </a:p>
        </p:txBody>
      </p:sp>
      <p:sp>
        <p:nvSpPr>
          <p:cNvPr id="103" name="PlaceHolder 2"/>
          <p:cNvSpPr>
            <a:spLocks noGrp="1"/>
          </p:cNvSpPr>
          <p:nvPr>
            <p:ph type="body"/>
          </p:nvPr>
        </p:nvSpPr>
        <p:spPr>
          <a:xfrm>
            <a:off x="504000" y="1768680"/>
            <a:ext cx="9072000" cy="2090880"/>
          </a:xfrm>
          <a:prstGeom prst="rect">
            <a:avLst/>
          </a:prstGeom>
        </p:spPr>
        <p:txBody>
          <a:bodyPr lIns="0" rIns="0" tIns="0" bIns="0">
            <a:normAutofit/>
          </a:bodyPr>
          <a:p>
            <a:endParaRPr b="0" lang="es-ES" sz="2800" spc="-1" strike="noStrike">
              <a:solidFill>
                <a:srgbClr val="000000"/>
              </a:solidFill>
              <a:latin typeface="Arial"/>
            </a:endParaRPr>
          </a:p>
        </p:txBody>
      </p:sp>
      <p:sp>
        <p:nvSpPr>
          <p:cNvPr id="104" name="PlaceHolder 3"/>
          <p:cNvSpPr>
            <a:spLocks noGrp="1"/>
          </p:cNvSpPr>
          <p:nvPr>
            <p:ph type="body"/>
          </p:nvPr>
        </p:nvSpPr>
        <p:spPr>
          <a:xfrm>
            <a:off x="504000" y="4058640"/>
            <a:ext cx="9072000" cy="2090880"/>
          </a:xfrm>
          <a:prstGeom prst="rect">
            <a:avLst/>
          </a:prstGeom>
        </p:spPr>
        <p:txBody>
          <a:bodyPr lIns="0" rIns="0" tIns="0" bIns="0">
            <a:normAutofit/>
          </a:bodyPr>
          <a:p>
            <a:endParaRPr b="0" lang="es-ES" sz="28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504000" y="301320"/>
            <a:ext cx="9072000" cy="1261800"/>
          </a:xfrm>
          <a:prstGeom prst="rect">
            <a:avLst/>
          </a:prstGeom>
        </p:spPr>
        <p:txBody>
          <a:bodyPr lIns="0" rIns="0" tIns="0" bIns="0" anchor="ctr">
            <a:noAutofit/>
          </a:bodyPr>
          <a:p>
            <a:endParaRPr b="0" lang="es-ES" sz="1800" spc="-1" strike="noStrike">
              <a:solidFill>
                <a:srgbClr val="000000"/>
              </a:solidFill>
              <a:latin typeface="Arial"/>
            </a:endParaRPr>
          </a:p>
        </p:txBody>
      </p:sp>
      <p:sp>
        <p:nvSpPr>
          <p:cNvPr id="106" name="PlaceHolder 2"/>
          <p:cNvSpPr>
            <a:spLocks noGrp="1"/>
          </p:cNvSpPr>
          <p:nvPr>
            <p:ph type="body"/>
          </p:nvPr>
        </p:nvSpPr>
        <p:spPr>
          <a:xfrm>
            <a:off x="504000" y="1768680"/>
            <a:ext cx="4426920" cy="2090880"/>
          </a:xfrm>
          <a:prstGeom prst="rect">
            <a:avLst/>
          </a:prstGeom>
        </p:spPr>
        <p:txBody>
          <a:bodyPr lIns="0" rIns="0" tIns="0" bIns="0">
            <a:normAutofit/>
          </a:bodyPr>
          <a:p>
            <a:endParaRPr b="0" lang="es-ES" sz="2800" spc="-1" strike="noStrike">
              <a:solidFill>
                <a:srgbClr val="000000"/>
              </a:solidFill>
              <a:latin typeface="Arial"/>
            </a:endParaRPr>
          </a:p>
        </p:txBody>
      </p:sp>
      <p:sp>
        <p:nvSpPr>
          <p:cNvPr id="107" name="PlaceHolder 3"/>
          <p:cNvSpPr>
            <a:spLocks noGrp="1"/>
          </p:cNvSpPr>
          <p:nvPr>
            <p:ph type="body"/>
          </p:nvPr>
        </p:nvSpPr>
        <p:spPr>
          <a:xfrm>
            <a:off x="5152680" y="1768680"/>
            <a:ext cx="4426920" cy="2090880"/>
          </a:xfrm>
          <a:prstGeom prst="rect">
            <a:avLst/>
          </a:prstGeom>
        </p:spPr>
        <p:txBody>
          <a:bodyPr lIns="0" rIns="0" tIns="0" bIns="0">
            <a:normAutofit/>
          </a:bodyPr>
          <a:p>
            <a:endParaRPr b="0" lang="es-ES" sz="2800" spc="-1" strike="noStrike">
              <a:solidFill>
                <a:srgbClr val="000000"/>
              </a:solidFill>
              <a:latin typeface="Arial"/>
            </a:endParaRPr>
          </a:p>
        </p:txBody>
      </p:sp>
      <p:sp>
        <p:nvSpPr>
          <p:cNvPr id="108" name="PlaceHolder 4"/>
          <p:cNvSpPr>
            <a:spLocks noGrp="1"/>
          </p:cNvSpPr>
          <p:nvPr>
            <p:ph type="body"/>
          </p:nvPr>
        </p:nvSpPr>
        <p:spPr>
          <a:xfrm>
            <a:off x="504000" y="4058640"/>
            <a:ext cx="4426920" cy="2090880"/>
          </a:xfrm>
          <a:prstGeom prst="rect">
            <a:avLst/>
          </a:prstGeom>
        </p:spPr>
        <p:txBody>
          <a:bodyPr lIns="0" rIns="0" tIns="0" bIns="0">
            <a:normAutofit/>
          </a:bodyPr>
          <a:p>
            <a:endParaRPr b="0" lang="es-ES" sz="2800" spc="-1" strike="noStrike">
              <a:solidFill>
                <a:srgbClr val="000000"/>
              </a:solidFill>
              <a:latin typeface="Arial"/>
            </a:endParaRPr>
          </a:p>
        </p:txBody>
      </p:sp>
      <p:sp>
        <p:nvSpPr>
          <p:cNvPr id="109" name="PlaceHolder 5"/>
          <p:cNvSpPr>
            <a:spLocks noGrp="1"/>
          </p:cNvSpPr>
          <p:nvPr>
            <p:ph type="body"/>
          </p:nvPr>
        </p:nvSpPr>
        <p:spPr>
          <a:xfrm>
            <a:off x="5152680" y="4058640"/>
            <a:ext cx="4426920" cy="2090880"/>
          </a:xfrm>
          <a:prstGeom prst="rect">
            <a:avLst/>
          </a:prstGeom>
        </p:spPr>
        <p:txBody>
          <a:bodyPr lIns="0" rIns="0" tIns="0" bIns="0">
            <a:normAutofit/>
          </a:bodyPr>
          <a:p>
            <a:endParaRPr b="0" lang="es-ES" sz="28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504000" y="301320"/>
            <a:ext cx="9072000" cy="1261800"/>
          </a:xfrm>
          <a:prstGeom prst="rect">
            <a:avLst/>
          </a:prstGeom>
        </p:spPr>
        <p:txBody>
          <a:bodyPr lIns="0" rIns="0" tIns="0" bIns="0" anchor="ctr">
            <a:noAutofit/>
          </a:bodyPr>
          <a:p>
            <a:endParaRPr b="0" lang="es-ES" sz="1800" spc="-1" strike="noStrike">
              <a:solidFill>
                <a:srgbClr val="000000"/>
              </a:solidFill>
              <a:latin typeface="Arial"/>
            </a:endParaRPr>
          </a:p>
        </p:txBody>
      </p:sp>
      <p:sp>
        <p:nvSpPr>
          <p:cNvPr id="111" name="PlaceHolder 2"/>
          <p:cNvSpPr>
            <a:spLocks noGrp="1"/>
          </p:cNvSpPr>
          <p:nvPr>
            <p:ph type="body"/>
          </p:nvPr>
        </p:nvSpPr>
        <p:spPr>
          <a:xfrm>
            <a:off x="504000" y="1768680"/>
            <a:ext cx="2921040" cy="2090880"/>
          </a:xfrm>
          <a:prstGeom prst="rect">
            <a:avLst/>
          </a:prstGeom>
        </p:spPr>
        <p:txBody>
          <a:bodyPr lIns="0" rIns="0" tIns="0" bIns="0">
            <a:normAutofit/>
          </a:bodyPr>
          <a:p>
            <a:endParaRPr b="0" lang="es-ES" sz="2800" spc="-1" strike="noStrike">
              <a:solidFill>
                <a:srgbClr val="000000"/>
              </a:solidFill>
              <a:latin typeface="Arial"/>
            </a:endParaRPr>
          </a:p>
        </p:txBody>
      </p:sp>
      <p:sp>
        <p:nvSpPr>
          <p:cNvPr id="112" name="PlaceHolder 3"/>
          <p:cNvSpPr>
            <a:spLocks noGrp="1"/>
          </p:cNvSpPr>
          <p:nvPr>
            <p:ph type="body"/>
          </p:nvPr>
        </p:nvSpPr>
        <p:spPr>
          <a:xfrm>
            <a:off x="3571560" y="1768680"/>
            <a:ext cx="2921040" cy="2090880"/>
          </a:xfrm>
          <a:prstGeom prst="rect">
            <a:avLst/>
          </a:prstGeom>
        </p:spPr>
        <p:txBody>
          <a:bodyPr lIns="0" rIns="0" tIns="0" bIns="0">
            <a:normAutofit/>
          </a:bodyPr>
          <a:p>
            <a:endParaRPr b="0" lang="es-ES" sz="2800" spc="-1" strike="noStrike">
              <a:solidFill>
                <a:srgbClr val="000000"/>
              </a:solidFill>
              <a:latin typeface="Arial"/>
            </a:endParaRPr>
          </a:p>
        </p:txBody>
      </p:sp>
      <p:sp>
        <p:nvSpPr>
          <p:cNvPr id="113" name="PlaceHolder 4"/>
          <p:cNvSpPr>
            <a:spLocks noGrp="1"/>
          </p:cNvSpPr>
          <p:nvPr>
            <p:ph type="body"/>
          </p:nvPr>
        </p:nvSpPr>
        <p:spPr>
          <a:xfrm>
            <a:off x="6639120" y="1768680"/>
            <a:ext cx="2921040" cy="2090880"/>
          </a:xfrm>
          <a:prstGeom prst="rect">
            <a:avLst/>
          </a:prstGeom>
        </p:spPr>
        <p:txBody>
          <a:bodyPr lIns="0" rIns="0" tIns="0" bIns="0">
            <a:normAutofit/>
          </a:bodyPr>
          <a:p>
            <a:endParaRPr b="0" lang="es-ES" sz="2800" spc="-1" strike="noStrike">
              <a:solidFill>
                <a:srgbClr val="000000"/>
              </a:solidFill>
              <a:latin typeface="Arial"/>
            </a:endParaRPr>
          </a:p>
        </p:txBody>
      </p:sp>
      <p:sp>
        <p:nvSpPr>
          <p:cNvPr id="114" name="PlaceHolder 5"/>
          <p:cNvSpPr>
            <a:spLocks noGrp="1"/>
          </p:cNvSpPr>
          <p:nvPr>
            <p:ph type="body"/>
          </p:nvPr>
        </p:nvSpPr>
        <p:spPr>
          <a:xfrm>
            <a:off x="504000" y="4058640"/>
            <a:ext cx="2921040" cy="2090880"/>
          </a:xfrm>
          <a:prstGeom prst="rect">
            <a:avLst/>
          </a:prstGeom>
        </p:spPr>
        <p:txBody>
          <a:bodyPr lIns="0" rIns="0" tIns="0" bIns="0">
            <a:normAutofit/>
          </a:bodyPr>
          <a:p>
            <a:endParaRPr b="0" lang="es-ES" sz="2800" spc="-1" strike="noStrike">
              <a:solidFill>
                <a:srgbClr val="000000"/>
              </a:solidFill>
              <a:latin typeface="Arial"/>
            </a:endParaRPr>
          </a:p>
        </p:txBody>
      </p:sp>
      <p:sp>
        <p:nvSpPr>
          <p:cNvPr id="115" name="PlaceHolder 6"/>
          <p:cNvSpPr>
            <a:spLocks noGrp="1"/>
          </p:cNvSpPr>
          <p:nvPr>
            <p:ph type="body"/>
          </p:nvPr>
        </p:nvSpPr>
        <p:spPr>
          <a:xfrm>
            <a:off x="3571560" y="4058640"/>
            <a:ext cx="2921040" cy="2090880"/>
          </a:xfrm>
          <a:prstGeom prst="rect">
            <a:avLst/>
          </a:prstGeom>
        </p:spPr>
        <p:txBody>
          <a:bodyPr lIns="0" rIns="0" tIns="0" bIns="0">
            <a:normAutofit/>
          </a:bodyPr>
          <a:p>
            <a:endParaRPr b="0" lang="es-ES" sz="2800" spc="-1" strike="noStrike">
              <a:solidFill>
                <a:srgbClr val="000000"/>
              </a:solidFill>
              <a:latin typeface="Arial"/>
            </a:endParaRPr>
          </a:p>
        </p:txBody>
      </p:sp>
      <p:sp>
        <p:nvSpPr>
          <p:cNvPr id="116" name="PlaceHolder 7"/>
          <p:cNvSpPr>
            <a:spLocks noGrp="1"/>
          </p:cNvSpPr>
          <p:nvPr>
            <p:ph type="body"/>
          </p:nvPr>
        </p:nvSpPr>
        <p:spPr>
          <a:xfrm>
            <a:off x="6639120" y="4058640"/>
            <a:ext cx="2921040" cy="2090880"/>
          </a:xfrm>
          <a:prstGeom prst="rect">
            <a:avLst/>
          </a:prstGeom>
        </p:spPr>
        <p:txBody>
          <a:bodyPr lIns="0" rIns="0" tIns="0" bIns="0">
            <a:normAutofit/>
          </a:bodyPr>
          <a:p>
            <a:endParaRPr b="0" lang="es-ES" sz="28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301320"/>
            <a:ext cx="9072000" cy="1261800"/>
          </a:xfrm>
          <a:prstGeom prst="rect">
            <a:avLst/>
          </a:prstGeom>
        </p:spPr>
        <p:txBody>
          <a:bodyPr lIns="0" rIns="0" tIns="0" bIns="0" anchor="ctr">
            <a:noAutofit/>
          </a:bodyPr>
          <a:p>
            <a:endParaRPr b="0" lang="es-ES" sz="1800" spc="-1" strike="noStrike">
              <a:solidFill>
                <a:srgbClr val="000000"/>
              </a:solidFill>
              <a:latin typeface="Arial"/>
            </a:endParaRPr>
          </a:p>
        </p:txBody>
      </p:sp>
      <p:sp>
        <p:nvSpPr>
          <p:cNvPr id="8" name="PlaceHolder 2"/>
          <p:cNvSpPr>
            <a:spLocks noGrp="1"/>
          </p:cNvSpPr>
          <p:nvPr>
            <p:ph type="body"/>
          </p:nvPr>
        </p:nvSpPr>
        <p:spPr>
          <a:xfrm>
            <a:off x="504000" y="1768680"/>
            <a:ext cx="4426920" cy="4384080"/>
          </a:xfrm>
          <a:prstGeom prst="rect">
            <a:avLst/>
          </a:prstGeom>
        </p:spPr>
        <p:txBody>
          <a:bodyPr lIns="0" rIns="0" tIns="0" bIns="0">
            <a:normAutofit/>
          </a:bodyPr>
          <a:p>
            <a:endParaRPr b="0" lang="es-ES" sz="2800" spc="-1" strike="noStrike">
              <a:solidFill>
                <a:srgbClr val="000000"/>
              </a:solidFill>
              <a:latin typeface="Arial"/>
            </a:endParaRPr>
          </a:p>
        </p:txBody>
      </p:sp>
      <p:sp>
        <p:nvSpPr>
          <p:cNvPr id="9" name="PlaceHolder 3"/>
          <p:cNvSpPr>
            <a:spLocks noGrp="1"/>
          </p:cNvSpPr>
          <p:nvPr>
            <p:ph type="body"/>
          </p:nvPr>
        </p:nvSpPr>
        <p:spPr>
          <a:xfrm>
            <a:off x="5152680" y="1768680"/>
            <a:ext cx="4426920" cy="4384080"/>
          </a:xfrm>
          <a:prstGeom prst="rect">
            <a:avLst/>
          </a:prstGeom>
        </p:spPr>
        <p:txBody>
          <a:bodyPr lIns="0" rIns="0" tIns="0" bIns="0">
            <a:normAutofit/>
          </a:bodyPr>
          <a:p>
            <a:endParaRPr b="0" lang="es-ES" sz="28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504000" y="301320"/>
            <a:ext cx="9072000" cy="1261800"/>
          </a:xfrm>
          <a:prstGeom prst="rect">
            <a:avLst/>
          </a:prstGeom>
        </p:spPr>
        <p:txBody>
          <a:bodyPr lIns="0" rIns="0" tIns="0" bIns="0" anchor="ctr">
            <a:noAutofit/>
          </a:bodyPr>
          <a:p>
            <a:endParaRPr b="0" lang="es-ES" sz="18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504000" y="301320"/>
            <a:ext cx="9072000" cy="5850360"/>
          </a:xfrm>
          <a:prstGeom prst="rect">
            <a:avLst/>
          </a:prstGeom>
        </p:spPr>
        <p:txBody>
          <a:bodyPr lIns="0" rIns="0" tIns="0" bIns="0" anchor="ctr">
            <a:noAutofit/>
          </a:bodyPr>
          <a:p>
            <a:pPr algn="ctr"/>
            <a:endParaRPr b="0" lang="es-E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301320"/>
            <a:ext cx="9072000" cy="1261800"/>
          </a:xfrm>
          <a:prstGeom prst="rect">
            <a:avLst/>
          </a:prstGeom>
        </p:spPr>
        <p:txBody>
          <a:bodyPr lIns="0" rIns="0" tIns="0" bIns="0" anchor="ctr">
            <a:noAutofit/>
          </a:bodyPr>
          <a:p>
            <a:endParaRPr b="0" lang="es-ES" sz="1800" spc="-1" strike="noStrike">
              <a:solidFill>
                <a:srgbClr val="000000"/>
              </a:solidFill>
              <a:latin typeface="Arial"/>
            </a:endParaRPr>
          </a:p>
        </p:txBody>
      </p:sp>
      <p:sp>
        <p:nvSpPr>
          <p:cNvPr id="13" name="PlaceHolder 2"/>
          <p:cNvSpPr>
            <a:spLocks noGrp="1"/>
          </p:cNvSpPr>
          <p:nvPr>
            <p:ph type="body"/>
          </p:nvPr>
        </p:nvSpPr>
        <p:spPr>
          <a:xfrm>
            <a:off x="504000" y="1768680"/>
            <a:ext cx="4426920" cy="2090880"/>
          </a:xfrm>
          <a:prstGeom prst="rect">
            <a:avLst/>
          </a:prstGeom>
        </p:spPr>
        <p:txBody>
          <a:bodyPr lIns="0" rIns="0" tIns="0" bIns="0">
            <a:normAutofit/>
          </a:bodyPr>
          <a:p>
            <a:endParaRPr b="0" lang="es-ES" sz="2800" spc="-1" strike="noStrike">
              <a:solidFill>
                <a:srgbClr val="000000"/>
              </a:solidFill>
              <a:latin typeface="Arial"/>
            </a:endParaRPr>
          </a:p>
        </p:txBody>
      </p:sp>
      <p:sp>
        <p:nvSpPr>
          <p:cNvPr id="14" name="PlaceHolder 3"/>
          <p:cNvSpPr>
            <a:spLocks noGrp="1"/>
          </p:cNvSpPr>
          <p:nvPr>
            <p:ph type="body"/>
          </p:nvPr>
        </p:nvSpPr>
        <p:spPr>
          <a:xfrm>
            <a:off x="5152680" y="1768680"/>
            <a:ext cx="4426920" cy="4384080"/>
          </a:xfrm>
          <a:prstGeom prst="rect">
            <a:avLst/>
          </a:prstGeom>
        </p:spPr>
        <p:txBody>
          <a:bodyPr lIns="0" rIns="0" tIns="0" bIns="0">
            <a:normAutofit/>
          </a:bodyPr>
          <a:p>
            <a:endParaRPr b="0" lang="es-ES" sz="2800" spc="-1" strike="noStrike">
              <a:solidFill>
                <a:srgbClr val="000000"/>
              </a:solidFill>
              <a:latin typeface="Arial"/>
            </a:endParaRPr>
          </a:p>
        </p:txBody>
      </p:sp>
      <p:sp>
        <p:nvSpPr>
          <p:cNvPr id="15" name="PlaceHolder 4"/>
          <p:cNvSpPr>
            <a:spLocks noGrp="1"/>
          </p:cNvSpPr>
          <p:nvPr>
            <p:ph type="body"/>
          </p:nvPr>
        </p:nvSpPr>
        <p:spPr>
          <a:xfrm>
            <a:off x="504000" y="4058640"/>
            <a:ext cx="4426920" cy="2090880"/>
          </a:xfrm>
          <a:prstGeom prst="rect">
            <a:avLst/>
          </a:prstGeom>
        </p:spPr>
        <p:txBody>
          <a:bodyPr lIns="0" rIns="0" tIns="0" bIns="0">
            <a:normAutofit/>
          </a:bodyPr>
          <a:p>
            <a:endParaRPr b="0" lang="es-ES" sz="28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504000" y="301320"/>
            <a:ext cx="9072000" cy="1261800"/>
          </a:xfrm>
          <a:prstGeom prst="rect">
            <a:avLst/>
          </a:prstGeom>
        </p:spPr>
        <p:txBody>
          <a:bodyPr lIns="0" rIns="0" tIns="0" bIns="0" anchor="ctr">
            <a:noAutofit/>
          </a:bodyPr>
          <a:p>
            <a:endParaRPr b="0" lang="es-ES" sz="1800" spc="-1" strike="noStrike">
              <a:solidFill>
                <a:srgbClr val="000000"/>
              </a:solidFill>
              <a:latin typeface="Arial"/>
            </a:endParaRPr>
          </a:p>
        </p:txBody>
      </p:sp>
      <p:sp>
        <p:nvSpPr>
          <p:cNvPr id="17" name="PlaceHolder 2"/>
          <p:cNvSpPr>
            <a:spLocks noGrp="1"/>
          </p:cNvSpPr>
          <p:nvPr>
            <p:ph type="body"/>
          </p:nvPr>
        </p:nvSpPr>
        <p:spPr>
          <a:xfrm>
            <a:off x="504000" y="1768680"/>
            <a:ext cx="4426920" cy="4384080"/>
          </a:xfrm>
          <a:prstGeom prst="rect">
            <a:avLst/>
          </a:prstGeom>
        </p:spPr>
        <p:txBody>
          <a:bodyPr lIns="0" rIns="0" tIns="0" bIns="0">
            <a:normAutofit/>
          </a:bodyPr>
          <a:p>
            <a:endParaRPr b="0" lang="es-ES" sz="2800" spc="-1" strike="noStrike">
              <a:solidFill>
                <a:srgbClr val="000000"/>
              </a:solidFill>
              <a:latin typeface="Arial"/>
            </a:endParaRPr>
          </a:p>
        </p:txBody>
      </p:sp>
      <p:sp>
        <p:nvSpPr>
          <p:cNvPr id="18" name="PlaceHolder 3"/>
          <p:cNvSpPr>
            <a:spLocks noGrp="1"/>
          </p:cNvSpPr>
          <p:nvPr>
            <p:ph type="body"/>
          </p:nvPr>
        </p:nvSpPr>
        <p:spPr>
          <a:xfrm>
            <a:off x="5152680" y="1768680"/>
            <a:ext cx="4426920" cy="2090880"/>
          </a:xfrm>
          <a:prstGeom prst="rect">
            <a:avLst/>
          </a:prstGeom>
        </p:spPr>
        <p:txBody>
          <a:bodyPr lIns="0" rIns="0" tIns="0" bIns="0">
            <a:normAutofit/>
          </a:bodyPr>
          <a:p>
            <a:endParaRPr b="0" lang="es-ES" sz="2800" spc="-1" strike="noStrike">
              <a:solidFill>
                <a:srgbClr val="000000"/>
              </a:solidFill>
              <a:latin typeface="Arial"/>
            </a:endParaRPr>
          </a:p>
        </p:txBody>
      </p:sp>
      <p:sp>
        <p:nvSpPr>
          <p:cNvPr id="19" name="PlaceHolder 4"/>
          <p:cNvSpPr>
            <a:spLocks noGrp="1"/>
          </p:cNvSpPr>
          <p:nvPr>
            <p:ph type="body"/>
          </p:nvPr>
        </p:nvSpPr>
        <p:spPr>
          <a:xfrm>
            <a:off x="5152680" y="4058640"/>
            <a:ext cx="4426920" cy="2090880"/>
          </a:xfrm>
          <a:prstGeom prst="rect">
            <a:avLst/>
          </a:prstGeom>
        </p:spPr>
        <p:txBody>
          <a:bodyPr lIns="0" rIns="0" tIns="0" bIns="0">
            <a:normAutofit/>
          </a:bodyPr>
          <a:p>
            <a:endParaRPr b="0" lang="es-ES" sz="28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504000" y="301320"/>
            <a:ext cx="9072000" cy="1261800"/>
          </a:xfrm>
          <a:prstGeom prst="rect">
            <a:avLst/>
          </a:prstGeom>
        </p:spPr>
        <p:txBody>
          <a:bodyPr lIns="0" rIns="0" tIns="0" bIns="0" anchor="ctr">
            <a:noAutofit/>
          </a:bodyPr>
          <a:p>
            <a:endParaRPr b="0" lang="es-ES" sz="1800" spc="-1" strike="noStrike">
              <a:solidFill>
                <a:srgbClr val="000000"/>
              </a:solidFill>
              <a:latin typeface="Arial"/>
            </a:endParaRPr>
          </a:p>
        </p:txBody>
      </p:sp>
      <p:sp>
        <p:nvSpPr>
          <p:cNvPr id="21" name="PlaceHolder 2"/>
          <p:cNvSpPr>
            <a:spLocks noGrp="1"/>
          </p:cNvSpPr>
          <p:nvPr>
            <p:ph type="body"/>
          </p:nvPr>
        </p:nvSpPr>
        <p:spPr>
          <a:xfrm>
            <a:off x="504000" y="1768680"/>
            <a:ext cx="4426920" cy="2090880"/>
          </a:xfrm>
          <a:prstGeom prst="rect">
            <a:avLst/>
          </a:prstGeom>
        </p:spPr>
        <p:txBody>
          <a:bodyPr lIns="0" rIns="0" tIns="0" bIns="0">
            <a:normAutofit/>
          </a:bodyPr>
          <a:p>
            <a:endParaRPr b="0" lang="es-ES" sz="2800" spc="-1" strike="noStrike">
              <a:solidFill>
                <a:srgbClr val="000000"/>
              </a:solidFill>
              <a:latin typeface="Arial"/>
            </a:endParaRPr>
          </a:p>
        </p:txBody>
      </p:sp>
      <p:sp>
        <p:nvSpPr>
          <p:cNvPr id="22" name="PlaceHolder 3"/>
          <p:cNvSpPr>
            <a:spLocks noGrp="1"/>
          </p:cNvSpPr>
          <p:nvPr>
            <p:ph type="body"/>
          </p:nvPr>
        </p:nvSpPr>
        <p:spPr>
          <a:xfrm>
            <a:off x="5152680" y="1768680"/>
            <a:ext cx="4426920" cy="2090880"/>
          </a:xfrm>
          <a:prstGeom prst="rect">
            <a:avLst/>
          </a:prstGeom>
        </p:spPr>
        <p:txBody>
          <a:bodyPr lIns="0" rIns="0" tIns="0" bIns="0">
            <a:normAutofit/>
          </a:bodyPr>
          <a:p>
            <a:endParaRPr b="0" lang="es-ES" sz="2800" spc="-1" strike="noStrike">
              <a:solidFill>
                <a:srgbClr val="000000"/>
              </a:solidFill>
              <a:latin typeface="Arial"/>
            </a:endParaRPr>
          </a:p>
        </p:txBody>
      </p:sp>
      <p:sp>
        <p:nvSpPr>
          <p:cNvPr id="23" name="PlaceHolder 4"/>
          <p:cNvSpPr>
            <a:spLocks noGrp="1"/>
          </p:cNvSpPr>
          <p:nvPr>
            <p:ph type="body"/>
          </p:nvPr>
        </p:nvSpPr>
        <p:spPr>
          <a:xfrm>
            <a:off x="504000" y="4058640"/>
            <a:ext cx="9072000" cy="2090880"/>
          </a:xfrm>
          <a:prstGeom prst="rect">
            <a:avLst/>
          </a:prstGeom>
        </p:spPr>
        <p:txBody>
          <a:bodyPr lIns="0" rIns="0" tIns="0" bIns="0">
            <a:normAutofit/>
          </a:bodyPr>
          <a:p>
            <a:endParaRPr b="0" lang="es-ES" sz="28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0" y="4320000"/>
            <a:ext cx="502560" cy="1078560"/>
          </a:xfrm>
          <a:prstGeom prst="rect">
            <a:avLst/>
          </a:prstGeom>
          <a:solidFill>
            <a:srgbClr val="ef2929"/>
          </a:solidFill>
          <a:ln>
            <a:noFill/>
          </a:ln>
        </p:spPr>
        <p:style>
          <a:lnRef idx="0"/>
          <a:fillRef idx="0"/>
          <a:effectRef idx="0"/>
          <a:fontRef idx="minor"/>
        </p:style>
      </p:sp>
      <p:sp>
        <p:nvSpPr>
          <p:cNvPr id="1" name="PlaceHolder 2"/>
          <p:cNvSpPr>
            <a:spLocks noGrp="1"/>
          </p:cNvSpPr>
          <p:nvPr>
            <p:ph type="title"/>
          </p:nvPr>
        </p:nvSpPr>
        <p:spPr>
          <a:xfrm>
            <a:off x="504000" y="301320"/>
            <a:ext cx="9072000" cy="1261800"/>
          </a:xfrm>
          <a:prstGeom prst="rect">
            <a:avLst/>
          </a:prstGeom>
        </p:spPr>
        <p:txBody>
          <a:bodyPr lIns="0" rIns="0" tIns="0" bIns="0" anchor="ctr">
            <a:noAutofit/>
          </a:bodyPr>
          <a:p>
            <a:r>
              <a:rPr b="0" lang="es-ES" sz="1800" spc="-1" strike="noStrike">
                <a:solidFill>
                  <a:srgbClr val="000000"/>
                </a:solidFill>
                <a:latin typeface="Arial"/>
              </a:rPr>
              <a:t>Pulse para editar el formato del texto de título</a:t>
            </a:r>
            <a:endParaRPr b="0" lang="es-ES" sz="1800" spc="-1" strike="noStrike">
              <a:solidFill>
                <a:srgbClr val="000000"/>
              </a:solidFill>
              <a:latin typeface="Arial"/>
            </a:endParaRPr>
          </a:p>
        </p:txBody>
      </p:sp>
      <p:sp>
        <p:nvSpPr>
          <p:cNvPr id="2" name="PlaceHolder 3"/>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ES" sz="2800" spc="-1" strike="noStrike">
                <a:solidFill>
                  <a:srgbClr val="000000"/>
                </a:solidFill>
                <a:latin typeface="Arial"/>
              </a:rPr>
              <a:t>Pulse para editar el formato de texto del esquema</a:t>
            </a:r>
            <a:endParaRPr b="0" lang="es-E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ES" sz="2000" spc="-1" strike="noStrike">
                <a:solidFill>
                  <a:srgbClr val="000000"/>
                </a:solidFill>
                <a:latin typeface="Arial"/>
              </a:rPr>
              <a:t>Segundo nivel del esquema</a:t>
            </a:r>
            <a:endParaRPr b="0" lang="es-E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ES" sz="1800" spc="-1" strike="noStrike">
                <a:solidFill>
                  <a:srgbClr val="000000"/>
                </a:solidFill>
                <a:latin typeface="Arial"/>
              </a:rPr>
              <a:t>Tercer nivel del esquema</a:t>
            </a:r>
            <a:endParaRPr b="0" lang="es-E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ES" sz="1800" spc="-1" strike="noStrike">
                <a:solidFill>
                  <a:srgbClr val="000000"/>
                </a:solidFill>
                <a:latin typeface="Arial"/>
              </a:rPr>
              <a:t>Cuarto nivel del esquema</a:t>
            </a:r>
            <a:endParaRPr b="0" lang="es-E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ES" sz="2000" spc="-1" strike="noStrike">
                <a:solidFill>
                  <a:srgbClr val="000000"/>
                </a:solidFill>
                <a:latin typeface="Arial"/>
              </a:rPr>
              <a:t>Quinto nivel del esquema</a:t>
            </a:r>
            <a:endParaRPr b="0" lang="es-E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ES" sz="2000" spc="-1" strike="noStrike">
                <a:solidFill>
                  <a:srgbClr val="000000"/>
                </a:solidFill>
                <a:latin typeface="Arial"/>
              </a:rPr>
              <a:t>Sexto nivel del esquema</a:t>
            </a:r>
            <a:endParaRPr b="0" lang="es-E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ES" sz="2000" spc="-1" strike="noStrike">
                <a:solidFill>
                  <a:srgbClr val="000000"/>
                </a:solidFill>
                <a:latin typeface="Arial"/>
              </a:rPr>
              <a:t>Séptimo nivel del esquema</a:t>
            </a:r>
            <a:endParaRPr b="0" lang="es-E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CustomShape 1"/>
          <p:cNvSpPr/>
          <p:nvPr/>
        </p:nvSpPr>
        <p:spPr>
          <a:xfrm>
            <a:off x="0" y="288000"/>
            <a:ext cx="502560" cy="1078560"/>
          </a:xfrm>
          <a:prstGeom prst="rect">
            <a:avLst/>
          </a:prstGeom>
          <a:solidFill>
            <a:srgbClr val="ef2929"/>
          </a:solidFill>
          <a:ln>
            <a:noFill/>
          </a:ln>
        </p:spPr>
        <p:style>
          <a:lnRef idx="0"/>
          <a:fillRef idx="0"/>
          <a:effectRef idx="0"/>
          <a:fontRef idx="minor"/>
        </p:style>
      </p:sp>
      <p:sp>
        <p:nvSpPr>
          <p:cNvPr id="40" name="PlaceHolder 2"/>
          <p:cNvSpPr>
            <a:spLocks noGrp="1"/>
          </p:cNvSpPr>
          <p:nvPr>
            <p:ph type="title"/>
          </p:nvPr>
        </p:nvSpPr>
        <p:spPr>
          <a:xfrm>
            <a:off x="504000" y="301320"/>
            <a:ext cx="9072000" cy="1261800"/>
          </a:xfrm>
          <a:prstGeom prst="rect">
            <a:avLst/>
          </a:prstGeom>
        </p:spPr>
        <p:txBody>
          <a:bodyPr lIns="0" rIns="0" tIns="0" bIns="0" anchor="ctr">
            <a:noAutofit/>
          </a:bodyPr>
          <a:p>
            <a:r>
              <a:rPr b="0" lang="es-ES" sz="1800" spc="-1" strike="noStrike">
                <a:solidFill>
                  <a:srgbClr val="000000"/>
                </a:solidFill>
                <a:latin typeface="Arial"/>
              </a:rPr>
              <a:t>Pulse para editar el formato del texto de título</a:t>
            </a:r>
            <a:endParaRPr b="0" lang="es-ES" sz="1800" spc="-1" strike="noStrike">
              <a:solidFill>
                <a:srgbClr val="000000"/>
              </a:solidFill>
              <a:latin typeface="Arial"/>
            </a:endParaRPr>
          </a:p>
        </p:txBody>
      </p:sp>
      <p:sp>
        <p:nvSpPr>
          <p:cNvPr id="41" name="PlaceHolder 3"/>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ES" sz="2800" spc="-1" strike="noStrike">
                <a:solidFill>
                  <a:srgbClr val="000000"/>
                </a:solidFill>
                <a:latin typeface="Arial"/>
              </a:rPr>
              <a:t>Pulse para editar el formato de texto del esquema</a:t>
            </a:r>
            <a:endParaRPr b="0" lang="es-E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ES" sz="2000" spc="-1" strike="noStrike">
                <a:solidFill>
                  <a:srgbClr val="000000"/>
                </a:solidFill>
                <a:latin typeface="Arial"/>
              </a:rPr>
              <a:t>Segundo nivel del esquema</a:t>
            </a:r>
            <a:endParaRPr b="0" lang="es-E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ES" sz="1800" spc="-1" strike="noStrike">
                <a:solidFill>
                  <a:srgbClr val="000000"/>
                </a:solidFill>
                <a:latin typeface="Arial"/>
              </a:rPr>
              <a:t>Tercer nivel del esquema</a:t>
            </a:r>
            <a:endParaRPr b="0" lang="es-E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ES" sz="1800" spc="-1" strike="noStrike">
                <a:solidFill>
                  <a:srgbClr val="000000"/>
                </a:solidFill>
                <a:latin typeface="Arial"/>
              </a:rPr>
              <a:t>Cuarto nivel del esquema</a:t>
            </a:r>
            <a:endParaRPr b="0" lang="es-E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ES" sz="2000" spc="-1" strike="noStrike">
                <a:solidFill>
                  <a:srgbClr val="000000"/>
                </a:solidFill>
                <a:latin typeface="Arial"/>
              </a:rPr>
              <a:t>Quinto nivel del esquema</a:t>
            </a:r>
            <a:endParaRPr b="0" lang="es-E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ES" sz="2000" spc="-1" strike="noStrike">
                <a:solidFill>
                  <a:srgbClr val="000000"/>
                </a:solidFill>
                <a:latin typeface="Arial"/>
              </a:rPr>
              <a:t>Sexto nivel del esquema</a:t>
            </a:r>
            <a:endParaRPr b="0" lang="es-E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ES" sz="2000" spc="-1" strike="noStrike">
                <a:solidFill>
                  <a:srgbClr val="000000"/>
                </a:solidFill>
                <a:latin typeface="Arial"/>
              </a:rPr>
              <a:t>Séptimo nivel del esquema</a:t>
            </a:r>
            <a:endParaRPr b="0" lang="es-E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8" name="CustomShape 1"/>
          <p:cNvSpPr/>
          <p:nvPr/>
        </p:nvSpPr>
        <p:spPr>
          <a:xfrm>
            <a:off x="0" y="288000"/>
            <a:ext cx="502560" cy="1078560"/>
          </a:xfrm>
          <a:prstGeom prst="rect">
            <a:avLst/>
          </a:prstGeom>
          <a:solidFill>
            <a:srgbClr val="ef2929"/>
          </a:solidFill>
          <a:ln>
            <a:noFill/>
          </a:ln>
        </p:spPr>
        <p:style>
          <a:lnRef idx="0"/>
          <a:fillRef idx="0"/>
          <a:effectRef idx="0"/>
          <a:fontRef idx="minor"/>
        </p:style>
      </p:sp>
      <p:sp>
        <p:nvSpPr>
          <p:cNvPr id="79" name="PlaceHolder 2"/>
          <p:cNvSpPr>
            <a:spLocks noGrp="1"/>
          </p:cNvSpPr>
          <p:nvPr>
            <p:ph type="title"/>
          </p:nvPr>
        </p:nvSpPr>
        <p:spPr>
          <a:xfrm>
            <a:off x="504000" y="301320"/>
            <a:ext cx="9072000" cy="1261800"/>
          </a:xfrm>
          <a:prstGeom prst="rect">
            <a:avLst/>
          </a:prstGeom>
        </p:spPr>
        <p:txBody>
          <a:bodyPr lIns="0" rIns="0" tIns="0" bIns="0" anchor="ctr">
            <a:noAutofit/>
          </a:bodyPr>
          <a:p>
            <a:r>
              <a:rPr b="0" lang="es-ES" sz="1800" spc="-1" strike="noStrike">
                <a:solidFill>
                  <a:srgbClr val="000000"/>
                </a:solidFill>
                <a:latin typeface="Arial"/>
              </a:rPr>
              <a:t>Pulse para editar el formato del texto de título</a:t>
            </a:r>
            <a:endParaRPr b="0" lang="es-ES" sz="1800" spc="-1" strike="noStrike">
              <a:solidFill>
                <a:srgbClr val="000000"/>
              </a:solidFill>
              <a:latin typeface="Arial"/>
            </a:endParaRPr>
          </a:p>
        </p:txBody>
      </p:sp>
      <p:sp>
        <p:nvSpPr>
          <p:cNvPr id="80" name="PlaceHolder 3"/>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s-ES" sz="2800" spc="-1" strike="noStrike">
                <a:solidFill>
                  <a:srgbClr val="000000"/>
                </a:solidFill>
                <a:latin typeface="Arial"/>
              </a:rPr>
              <a:t>Pulse para editar el formato de texto del esquema</a:t>
            </a:r>
            <a:endParaRPr b="0" lang="es-E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s-ES" sz="2000" spc="-1" strike="noStrike">
                <a:solidFill>
                  <a:srgbClr val="000000"/>
                </a:solidFill>
                <a:latin typeface="Arial"/>
              </a:rPr>
              <a:t>Segundo nivel del esquema</a:t>
            </a:r>
            <a:endParaRPr b="0" lang="es-E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s-ES" sz="1800" spc="-1" strike="noStrike">
                <a:solidFill>
                  <a:srgbClr val="000000"/>
                </a:solidFill>
                <a:latin typeface="Arial"/>
              </a:rPr>
              <a:t>Tercer nivel del esquema</a:t>
            </a:r>
            <a:endParaRPr b="0" lang="es-E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s-ES" sz="1800" spc="-1" strike="noStrike">
                <a:solidFill>
                  <a:srgbClr val="000000"/>
                </a:solidFill>
                <a:latin typeface="Arial"/>
              </a:rPr>
              <a:t>Cuarto nivel del esquema</a:t>
            </a:r>
            <a:endParaRPr b="0" lang="es-E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s-ES" sz="2000" spc="-1" strike="noStrike">
                <a:solidFill>
                  <a:srgbClr val="000000"/>
                </a:solidFill>
                <a:latin typeface="Arial"/>
              </a:rPr>
              <a:t>Quinto nivel del esquema</a:t>
            </a:r>
            <a:endParaRPr b="0" lang="es-E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s-ES" sz="2000" spc="-1" strike="noStrike">
                <a:solidFill>
                  <a:srgbClr val="000000"/>
                </a:solidFill>
                <a:latin typeface="Arial"/>
              </a:rPr>
              <a:t>Sexto nivel del esquema</a:t>
            </a:r>
            <a:endParaRPr b="0" lang="es-E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s-ES" sz="2000" spc="-1" strike="noStrike">
                <a:solidFill>
                  <a:srgbClr val="000000"/>
                </a:solidFill>
                <a:latin typeface="Arial"/>
              </a:rPr>
              <a:t>Séptimo nivel del esquema</a:t>
            </a:r>
            <a:endParaRPr b="0" lang="es-E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hyperlink" Target="https://drive.google.com/drive/folders/11WzRnwalvHNjt6jbDAAfjxnWfa-kEkUH" TargetMode="External"/><Relationship Id="rId3"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hyperlink" Target="https://drive.google.com/drive/folders/163rt68rh22pal9DBouzU626yPZOBkPUB?usp=sharing" TargetMode="External"/><Relationship Id="rId3" Type="http://schemas.openxmlformats.org/officeDocument/2006/relationships/hyperlink" Target="https://drive.google.com/drive/folders/163rt68rh22pal9DBouzU626yPZOBkPUB?usp=sharing" TargetMode="External"/><Relationship Id="rId4" Type="http://schemas.openxmlformats.org/officeDocument/2006/relationships/hyperlink" Target="https://drive.google.com/drive/folders/163rt68rh22pal9DBouzU626yPZOBkPUB?usp=sharing" TargetMode="External"/><Relationship Id="rId5" Type="http://schemas.openxmlformats.org/officeDocument/2006/relationships/hyperlink" Target="https://drive.google.com/drive/folders/163rt68rh22pal9DBouzU626yPZOBkPUB?usp=sharing" TargetMode="External"/><Relationship Id="rId6"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25.xml"/>
</Relationships>
</file>

<file path=ppt/slides/_rels/slide31.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25.xml"/>
</Relationships>
</file>

<file path=ppt/slides/_rels/slide32.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slideLayout" Target="../slideLayouts/slideLayout25.xml"/>
</Relationships>
</file>

<file path=ppt/slides/_rels/slide33.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6.xml.rels><?xml version="1.0" encoding="UTF-8"?>
<Relationships xmlns="http://schemas.openxmlformats.org/package/2006/relationships"><Relationship Id="rId1" Type="http://schemas.openxmlformats.org/officeDocument/2006/relationships/hyperlink" Target="http://ismir2000.ismir.net/papers/logan_paper.pdf" TargetMode="External"/><Relationship Id="rId2" Type="http://schemas.openxmlformats.org/officeDocument/2006/relationships/hyperlink" Target="http://marsyas.info/downloads/datasets.html" TargetMode="External"/><Relationship Id="rId3" Type="http://schemas.openxmlformats.org/officeDocument/2006/relationships/hyperlink" Target="https://www.youtube.com/playlist?list=PL-wATfeyAMNrtbkCNsLcpoAyBBRJZVlnf" TargetMode="External"/><Relationship Id="rId4" Type="http://schemas.openxmlformats.org/officeDocument/2006/relationships/hyperlink" Target="https://www.researchgate.net/publication/338029829_An_Analysis_of_the_Effect_of_Data_Augmentation_Methods_Experiments_for_a_Musical_Genre_Classification_Task" TargetMode="External"/><Relationship Id="rId5" Type="http://schemas.openxmlformats.org/officeDocument/2006/relationships/hyperlink" Target="https://arxiv.org/pdf/1906.11620.pdf" TargetMode="External"/><Relationship Id="rId6" Type="http://schemas.openxmlformats.org/officeDocument/2006/relationships/slideLayout" Target="../slideLayouts/slideLayout25.xml"/>
</Relationships>
</file>

<file path=ppt/slides/_rels/slide37.xml.rels><?xml version="1.0" encoding="UTF-8"?>
<Relationships xmlns="http://schemas.openxmlformats.org/package/2006/relationships"><Relationship Id="rId1" Type="http://schemas.openxmlformats.org/officeDocument/2006/relationships/hyperlink" Target="http://kth.diva-portal.org/smash/get/diva2:1354738/FULLTEXT01.pdf" TargetMode="External"/><Relationship Id="rId2" Type="http://schemas.openxmlformats.org/officeDocument/2006/relationships/hyperlink" Target="https://librosa.org/" TargetMode="External"/><Relationship Id="rId3" Type="http://schemas.openxmlformats.org/officeDocument/2006/relationships/hyperlink" Target="https://pypi.org/project/split-folders/" TargetMode="External"/><Relationship Id="rId4"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7" name="Imagen 77" descr=""/>
          <p:cNvPicPr/>
          <p:nvPr/>
        </p:nvPicPr>
        <p:blipFill>
          <a:blip r:embed="rId1"/>
          <a:stretch/>
        </p:blipFill>
        <p:spPr>
          <a:xfrm>
            <a:off x="1728000" y="459720"/>
            <a:ext cx="6842520" cy="3571560"/>
          </a:xfrm>
          <a:prstGeom prst="rect">
            <a:avLst/>
          </a:prstGeom>
          <a:ln>
            <a:noFill/>
          </a:ln>
        </p:spPr>
      </p:pic>
      <p:sp>
        <p:nvSpPr>
          <p:cNvPr id="118" name="CustomShape 1"/>
          <p:cNvSpPr/>
          <p:nvPr/>
        </p:nvSpPr>
        <p:spPr>
          <a:xfrm>
            <a:off x="746640" y="3921840"/>
            <a:ext cx="8566560" cy="1454040"/>
          </a:xfrm>
          <a:prstGeom prst="rect">
            <a:avLst/>
          </a:prstGeom>
          <a:noFill/>
          <a:ln>
            <a:noFill/>
          </a:ln>
        </p:spPr>
        <p:style>
          <a:lnRef idx="0"/>
          <a:fillRef idx="0"/>
          <a:effectRef idx="0"/>
          <a:fontRef idx="minor"/>
        </p:style>
        <p:txBody>
          <a:bodyPr lIns="0" rIns="0" tIns="0" bIns="0" anchor="ctr">
            <a:normAutofit/>
          </a:bodyPr>
          <a:p>
            <a:pPr>
              <a:lnSpc>
                <a:spcPct val="100000"/>
              </a:lnSpc>
            </a:pPr>
            <a:r>
              <a:rPr b="1" lang="es-ES" sz="4000" spc="-1" strike="noStrike">
                <a:solidFill>
                  <a:srgbClr val="333333"/>
                </a:solidFill>
                <a:latin typeface="Noto Sans"/>
                <a:ea typeface="DejaVu Sans"/>
              </a:rPr>
              <a:t>Clasificación musical con DL</a:t>
            </a:r>
            <a:endParaRPr b="0" lang="es-ES" sz="4000" spc="-1" strike="noStrike">
              <a:latin typeface="Arial"/>
            </a:endParaRPr>
          </a:p>
        </p:txBody>
      </p:sp>
      <p:sp>
        <p:nvSpPr>
          <p:cNvPr id="119" name="CustomShape 2"/>
          <p:cNvSpPr/>
          <p:nvPr/>
        </p:nvSpPr>
        <p:spPr>
          <a:xfrm>
            <a:off x="766080" y="4955040"/>
            <a:ext cx="8566560" cy="510840"/>
          </a:xfrm>
          <a:prstGeom prst="rect">
            <a:avLst/>
          </a:prstGeom>
          <a:noFill/>
          <a:ln>
            <a:noFill/>
          </a:ln>
        </p:spPr>
        <p:style>
          <a:lnRef idx="0"/>
          <a:fillRef idx="0"/>
          <a:effectRef idx="0"/>
          <a:fontRef idx="minor"/>
        </p:style>
        <p:txBody>
          <a:bodyPr lIns="0" rIns="0" tIns="0" bIns="0" anchor="ctr">
            <a:noAutofit/>
          </a:bodyPr>
          <a:p>
            <a:pPr>
              <a:lnSpc>
                <a:spcPct val="100000"/>
              </a:lnSpc>
            </a:pPr>
            <a:r>
              <a:rPr b="0" lang="es-ES" sz="2600" spc="-1" strike="noStrike">
                <a:solidFill>
                  <a:srgbClr val="000000"/>
                </a:solidFill>
                <a:latin typeface="Noto Sans"/>
                <a:ea typeface="DejaVu Sans"/>
              </a:rPr>
              <a:t>Reconocimiento de estilos musicales en audio</a:t>
            </a:r>
            <a:endParaRPr b="0" lang="es-ES" sz="2600" spc="-1" strike="noStrike">
              <a:latin typeface="Arial"/>
            </a:endParaRPr>
          </a:p>
        </p:txBody>
      </p:sp>
      <p:grpSp>
        <p:nvGrpSpPr>
          <p:cNvPr id="120" name="Group 3"/>
          <p:cNvGrpSpPr/>
          <p:nvPr/>
        </p:nvGrpSpPr>
        <p:grpSpPr>
          <a:xfrm>
            <a:off x="360000" y="5904000"/>
            <a:ext cx="9295920" cy="1100880"/>
            <a:chOff x="360000" y="5904000"/>
            <a:chExt cx="9295920" cy="1100880"/>
          </a:xfrm>
        </p:grpSpPr>
        <p:pic>
          <p:nvPicPr>
            <p:cNvPr id="121" name="Picture 2" descr="Jornada online Tratamiento de Datos y Garantía de Derechos"/>
            <p:cNvPicPr/>
            <p:nvPr/>
          </p:nvPicPr>
          <p:blipFill>
            <a:blip r:embed="rId2"/>
            <a:stretch/>
          </p:blipFill>
          <p:spPr>
            <a:xfrm>
              <a:off x="7020000" y="6000120"/>
              <a:ext cx="2635920" cy="727560"/>
            </a:xfrm>
            <a:prstGeom prst="rect">
              <a:avLst/>
            </a:prstGeom>
            <a:ln>
              <a:noFill/>
            </a:ln>
          </p:spPr>
        </p:pic>
        <p:grpSp>
          <p:nvGrpSpPr>
            <p:cNvPr id="122" name="Group 4"/>
            <p:cNvGrpSpPr/>
            <p:nvPr/>
          </p:nvGrpSpPr>
          <p:grpSpPr>
            <a:xfrm>
              <a:off x="360000" y="5904000"/>
              <a:ext cx="6658920" cy="1100880"/>
              <a:chOff x="360000" y="5904000"/>
              <a:chExt cx="6658920" cy="1100880"/>
            </a:xfrm>
          </p:grpSpPr>
          <p:pic>
            <p:nvPicPr>
              <p:cNvPr id="123" name="Picture 4" descr="Laboratorio de Análisis Inteligente de Datos, IDAL | OTRI Universitat de  València"/>
              <p:cNvPicPr/>
              <p:nvPr/>
            </p:nvPicPr>
            <p:blipFill>
              <a:blip r:embed="rId3"/>
              <a:stretch/>
            </p:blipFill>
            <p:spPr>
              <a:xfrm>
                <a:off x="360000" y="5904000"/>
                <a:ext cx="2469240" cy="978120"/>
              </a:xfrm>
              <a:prstGeom prst="rect">
                <a:avLst/>
              </a:prstGeom>
              <a:ln>
                <a:noFill/>
              </a:ln>
            </p:spPr>
          </p:pic>
          <p:sp>
            <p:nvSpPr>
              <p:cNvPr id="124" name="CustomShape 5"/>
              <p:cNvSpPr/>
              <p:nvPr/>
            </p:nvSpPr>
            <p:spPr>
              <a:xfrm>
                <a:off x="2830680" y="6092280"/>
                <a:ext cx="4188240" cy="9126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ES" sz="1800" spc="-1" strike="noStrike">
                    <a:solidFill>
                      <a:srgbClr val="000000"/>
                    </a:solidFill>
                    <a:latin typeface="Arial Narrow"/>
                    <a:ea typeface="DejaVu Sans"/>
                  </a:rPr>
                  <a:t>Máster en Inteligencia Artificial IA^3</a:t>
                </a:r>
                <a:endParaRPr b="0" lang="es-ES" sz="1800" spc="-1" strike="noStrike">
                  <a:latin typeface="Arial"/>
                </a:endParaRPr>
              </a:p>
              <a:p>
                <a:pPr>
                  <a:lnSpc>
                    <a:spcPct val="100000"/>
                  </a:lnSpc>
                </a:pPr>
                <a:r>
                  <a:rPr b="0" lang="es-ES" sz="1800" spc="-1" strike="noStrike">
                    <a:solidFill>
                      <a:srgbClr val="000000"/>
                    </a:solidFill>
                    <a:latin typeface="Arial Narrow"/>
                    <a:ea typeface="DejaVu Sans"/>
                  </a:rPr>
                  <a:t>Óscar Mateos López (osmalo2@alumni.uv.es)</a:t>
                </a:r>
                <a:endParaRPr b="0" lang="es-ES" sz="1800" spc="-1" strike="noStrike">
                  <a:latin typeface="Arial"/>
                </a:endParaRPr>
              </a:p>
              <a:p>
                <a:pPr>
                  <a:lnSpc>
                    <a:spcPct val="100000"/>
                  </a:lnSpc>
                </a:pPr>
                <a:endParaRPr b="0" lang="es-ES" sz="1800" spc="-1" strike="noStrike">
                  <a:latin typeface="Arial"/>
                </a:endParaRPr>
              </a:p>
            </p:txBody>
          </p:sp>
        </p:grpSp>
      </p:gr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CustomShape 1"/>
          <p:cNvSpPr/>
          <p:nvPr/>
        </p:nvSpPr>
        <p:spPr>
          <a:xfrm>
            <a:off x="720000" y="289800"/>
            <a:ext cx="8854200" cy="1261080"/>
          </a:xfrm>
          <a:prstGeom prst="rect">
            <a:avLst/>
          </a:prstGeom>
          <a:noFill/>
          <a:ln>
            <a:noFill/>
          </a:ln>
        </p:spPr>
        <p:style>
          <a:lnRef idx="0"/>
          <a:fillRef idx="0"/>
          <a:effectRef idx="0"/>
          <a:fontRef idx="minor"/>
        </p:style>
        <p:txBody>
          <a:bodyPr lIns="0" rIns="0" tIns="0" bIns="0" anchor="ctr">
            <a:noAutofit/>
          </a:bodyPr>
          <a:p>
            <a:pPr>
              <a:lnSpc>
                <a:spcPct val="90000"/>
              </a:lnSpc>
            </a:pPr>
            <a:r>
              <a:rPr b="0" lang="es-ES" sz="4400" spc="-1" strike="noStrike">
                <a:solidFill>
                  <a:srgbClr val="000000"/>
                </a:solidFill>
                <a:latin typeface="Arial"/>
                <a:ea typeface="DejaVu Sans"/>
              </a:rPr>
              <a:t>Obtención de los MFFC</a:t>
            </a:r>
            <a:endParaRPr b="0" lang="es-ES" sz="4400" spc="-1" strike="noStrike">
              <a:latin typeface="Arial"/>
            </a:endParaRPr>
          </a:p>
        </p:txBody>
      </p:sp>
      <p:sp>
        <p:nvSpPr>
          <p:cNvPr id="156" name="CustomShape 2"/>
          <p:cNvSpPr/>
          <p:nvPr/>
        </p:nvSpPr>
        <p:spPr>
          <a:xfrm>
            <a:off x="1266480" y="2606040"/>
            <a:ext cx="8545320" cy="4227480"/>
          </a:xfrm>
          <a:prstGeom prst="rect">
            <a:avLst/>
          </a:prstGeom>
          <a:noFill/>
          <a:ln>
            <a:noFill/>
          </a:ln>
        </p:spPr>
        <p:style>
          <a:lnRef idx="0"/>
          <a:fillRef idx="0"/>
          <a:effectRef idx="0"/>
          <a:fontRef idx="minor"/>
        </p:style>
      </p:sp>
      <p:pic>
        <p:nvPicPr>
          <p:cNvPr id="157" name="Imagen 4" descr=""/>
          <p:cNvPicPr/>
          <p:nvPr/>
        </p:nvPicPr>
        <p:blipFill>
          <a:blip r:embed="rId1"/>
          <a:stretch/>
        </p:blipFill>
        <p:spPr>
          <a:xfrm>
            <a:off x="16920" y="1604160"/>
            <a:ext cx="2943720" cy="4848840"/>
          </a:xfrm>
          <a:prstGeom prst="rect">
            <a:avLst/>
          </a:prstGeom>
          <a:ln>
            <a:noFill/>
          </a:ln>
        </p:spPr>
      </p:pic>
      <p:pic>
        <p:nvPicPr>
          <p:cNvPr id="158" name="Imagen 5" descr=""/>
          <p:cNvPicPr/>
          <p:nvPr/>
        </p:nvPicPr>
        <p:blipFill>
          <a:blip r:embed="rId2"/>
          <a:stretch/>
        </p:blipFill>
        <p:spPr>
          <a:xfrm>
            <a:off x="3860280" y="1498680"/>
            <a:ext cx="3323880" cy="701280"/>
          </a:xfrm>
          <a:prstGeom prst="rect">
            <a:avLst/>
          </a:prstGeom>
          <a:ln>
            <a:noFill/>
          </a:ln>
        </p:spPr>
      </p:pic>
      <p:pic>
        <p:nvPicPr>
          <p:cNvPr id="159" name="Imagen 6" descr=""/>
          <p:cNvPicPr/>
          <p:nvPr/>
        </p:nvPicPr>
        <p:blipFill>
          <a:blip r:embed="rId3"/>
          <a:stretch/>
        </p:blipFill>
        <p:spPr>
          <a:xfrm>
            <a:off x="3741480" y="3451320"/>
            <a:ext cx="3269880" cy="975240"/>
          </a:xfrm>
          <a:prstGeom prst="rect">
            <a:avLst/>
          </a:prstGeom>
          <a:ln>
            <a:noFill/>
          </a:ln>
        </p:spPr>
      </p:pic>
      <p:pic>
        <p:nvPicPr>
          <p:cNvPr id="160" name="Imagen 7" descr=""/>
          <p:cNvPicPr/>
          <p:nvPr/>
        </p:nvPicPr>
        <p:blipFill>
          <a:blip r:embed="rId4"/>
          <a:stretch/>
        </p:blipFill>
        <p:spPr>
          <a:xfrm>
            <a:off x="6078960" y="2440440"/>
            <a:ext cx="3137760" cy="975240"/>
          </a:xfrm>
          <a:prstGeom prst="rect">
            <a:avLst/>
          </a:prstGeom>
          <a:ln>
            <a:noFill/>
          </a:ln>
        </p:spPr>
      </p:pic>
      <p:pic>
        <p:nvPicPr>
          <p:cNvPr id="161" name="Imagen 8" descr=""/>
          <p:cNvPicPr/>
          <p:nvPr/>
        </p:nvPicPr>
        <p:blipFill>
          <a:blip r:embed="rId5"/>
          <a:stretch/>
        </p:blipFill>
        <p:spPr>
          <a:xfrm>
            <a:off x="5848920" y="4406400"/>
            <a:ext cx="3725280" cy="1202400"/>
          </a:xfrm>
          <a:prstGeom prst="rect">
            <a:avLst/>
          </a:prstGeom>
          <a:ln>
            <a:noFill/>
          </a:ln>
        </p:spPr>
      </p:pic>
      <p:pic>
        <p:nvPicPr>
          <p:cNvPr id="162" name="Imagen 9" descr=""/>
          <p:cNvPicPr/>
          <p:nvPr/>
        </p:nvPicPr>
        <p:blipFill>
          <a:blip r:embed="rId6"/>
          <a:stretch/>
        </p:blipFill>
        <p:spPr>
          <a:xfrm>
            <a:off x="3053880" y="5625720"/>
            <a:ext cx="4691520" cy="1643040"/>
          </a:xfrm>
          <a:prstGeom prst="rect">
            <a:avLst/>
          </a:prstGeom>
          <a:ln>
            <a:noFill/>
          </a:ln>
        </p:spPr>
      </p:pic>
      <p:sp>
        <p:nvSpPr>
          <p:cNvPr id="163" name="CustomShape 3"/>
          <p:cNvSpPr/>
          <p:nvPr/>
        </p:nvSpPr>
        <p:spPr>
          <a:xfrm flipH="1" rot="16189200">
            <a:off x="7349760" y="1880280"/>
            <a:ext cx="484920" cy="497520"/>
          </a:xfrm>
          <a:custGeom>
            <a:avLst/>
            <a:gdLst/>
            <a:ahLst/>
            <a:rect l="l" t="t" r="r" b="b"/>
            <a:pathLst>
              <a:path w="841" h="854">
                <a:moveTo>
                  <a:pt x="517" y="247"/>
                </a:moveTo>
                <a:lnTo>
                  <a:pt x="517" y="415"/>
                </a:lnTo>
                <a:lnTo>
                  <a:pt x="264" y="415"/>
                </a:lnTo>
                <a:lnTo>
                  <a:pt x="264" y="0"/>
                </a:lnTo>
                <a:lnTo>
                  <a:pt x="0" y="0"/>
                </a:lnTo>
                <a:lnTo>
                  <a:pt x="0" y="680"/>
                </a:lnTo>
                <a:lnTo>
                  <a:pt x="517" y="680"/>
                </a:lnTo>
                <a:lnTo>
                  <a:pt x="517" y="854"/>
                </a:lnTo>
                <a:lnTo>
                  <a:pt x="841" y="547"/>
                </a:lnTo>
                <a:lnTo>
                  <a:pt x="517" y="247"/>
                </a:lnTo>
                <a:close/>
              </a:path>
            </a:pathLst>
          </a:custGeom>
          <a:solidFill>
            <a:srgbClr val="729fcf"/>
          </a:solidFill>
          <a:ln>
            <a:solidFill>
              <a:srgbClr val="3465a4"/>
            </a:solidFill>
          </a:ln>
        </p:spPr>
        <p:style>
          <a:lnRef idx="0"/>
          <a:fillRef idx="0"/>
          <a:effectRef idx="0"/>
          <a:fontRef idx="minor"/>
        </p:style>
      </p:sp>
      <p:sp>
        <p:nvSpPr>
          <p:cNvPr id="164" name="CustomShape 4"/>
          <p:cNvSpPr/>
          <p:nvPr/>
        </p:nvSpPr>
        <p:spPr>
          <a:xfrm flipH="1" rot="16189200">
            <a:off x="7349760" y="3816720"/>
            <a:ext cx="484920" cy="497520"/>
          </a:xfrm>
          <a:custGeom>
            <a:avLst/>
            <a:gdLst/>
            <a:ahLst/>
            <a:rect l="l" t="t" r="r" b="b"/>
            <a:pathLst>
              <a:path w="841" h="854">
                <a:moveTo>
                  <a:pt x="517" y="247"/>
                </a:moveTo>
                <a:lnTo>
                  <a:pt x="517" y="415"/>
                </a:lnTo>
                <a:lnTo>
                  <a:pt x="264" y="415"/>
                </a:lnTo>
                <a:lnTo>
                  <a:pt x="264" y="0"/>
                </a:lnTo>
                <a:lnTo>
                  <a:pt x="0" y="0"/>
                </a:lnTo>
                <a:lnTo>
                  <a:pt x="0" y="680"/>
                </a:lnTo>
                <a:lnTo>
                  <a:pt x="517" y="680"/>
                </a:lnTo>
                <a:lnTo>
                  <a:pt x="517" y="854"/>
                </a:lnTo>
                <a:lnTo>
                  <a:pt x="841" y="547"/>
                </a:lnTo>
                <a:lnTo>
                  <a:pt x="517" y="247"/>
                </a:lnTo>
                <a:close/>
              </a:path>
            </a:pathLst>
          </a:custGeom>
          <a:solidFill>
            <a:srgbClr val="729fcf"/>
          </a:solidFill>
          <a:ln>
            <a:solidFill>
              <a:srgbClr val="3465a4"/>
            </a:solidFill>
          </a:ln>
        </p:spPr>
        <p:style>
          <a:lnRef idx="0"/>
          <a:fillRef idx="0"/>
          <a:effectRef idx="0"/>
          <a:fontRef idx="minor"/>
        </p:style>
      </p:sp>
      <p:sp>
        <p:nvSpPr>
          <p:cNvPr id="165" name="CustomShape 5"/>
          <p:cNvSpPr/>
          <p:nvPr/>
        </p:nvSpPr>
        <p:spPr>
          <a:xfrm rot="5410800">
            <a:off x="5280840" y="2780280"/>
            <a:ext cx="484920" cy="497520"/>
          </a:xfrm>
          <a:custGeom>
            <a:avLst/>
            <a:gdLst/>
            <a:ahLst/>
            <a:rect l="l" t="t" r="r" b="b"/>
            <a:pathLst>
              <a:path w="841" h="854">
                <a:moveTo>
                  <a:pt x="517" y="247"/>
                </a:moveTo>
                <a:lnTo>
                  <a:pt x="517" y="415"/>
                </a:lnTo>
                <a:lnTo>
                  <a:pt x="264" y="415"/>
                </a:lnTo>
                <a:lnTo>
                  <a:pt x="264" y="0"/>
                </a:lnTo>
                <a:lnTo>
                  <a:pt x="0" y="0"/>
                </a:lnTo>
                <a:lnTo>
                  <a:pt x="0" y="680"/>
                </a:lnTo>
                <a:lnTo>
                  <a:pt x="517" y="680"/>
                </a:lnTo>
                <a:lnTo>
                  <a:pt x="517" y="854"/>
                </a:lnTo>
                <a:lnTo>
                  <a:pt x="841" y="547"/>
                </a:lnTo>
                <a:lnTo>
                  <a:pt x="517" y="247"/>
                </a:lnTo>
                <a:close/>
              </a:path>
            </a:pathLst>
          </a:custGeom>
          <a:solidFill>
            <a:srgbClr val="729fcf"/>
          </a:solidFill>
          <a:ln>
            <a:solidFill>
              <a:srgbClr val="3465a4"/>
            </a:solidFill>
          </a:ln>
        </p:spPr>
        <p:style>
          <a:lnRef idx="0"/>
          <a:fillRef idx="0"/>
          <a:effectRef idx="0"/>
          <a:fontRef idx="minor"/>
        </p:style>
      </p:sp>
      <p:sp>
        <p:nvSpPr>
          <p:cNvPr id="166" name="CustomShape 6"/>
          <p:cNvSpPr/>
          <p:nvPr/>
        </p:nvSpPr>
        <p:spPr>
          <a:xfrm rot="5410800">
            <a:off x="5059800" y="4879440"/>
            <a:ext cx="484920" cy="497520"/>
          </a:xfrm>
          <a:custGeom>
            <a:avLst/>
            <a:gdLst/>
            <a:ahLst/>
            <a:rect l="l" t="t" r="r" b="b"/>
            <a:pathLst>
              <a:path w="841" h="854">
                <a:moveTo>
                  <a:pt x="517" y="247"/>
                </a:moveTo>
                <a:lnTo>
                  <a:pt x="517" y="415"/>
                </a:lnTo>
                <a:lnTo>
                  <a:pt x="264" y="415"/>
                </a:lnTo>
                <a:lnTo>
                  <a:pt x="264" y="0"/>
                </a:lnTo>
                <a:lnTo>
                  <a:pt x="0" y="0"/>
                </a:lnTo>
                <a:lnTo>
                  <a:pt x="0" y="680"/>
                </a:lnTo>
                <a:lnTo>
                  <a:pt x="517" y="680"/>
                </a:lnTo>
                <a:lnTo>
                  <a:pt x="517" y="854"/>
                </a:lnTo>
                <a:lnTo>
                  <a:pt x="841" y="547"/>
                </a:lnTo>
                <a:lnTo>
                  <a:pt x="517" y="247"/>
                </a:lnTo>
                <a:close/>
              </a:path>
            </a:pathLst>
          </a:custGeom>
          <a:solidFill>
            <a:srgbClr val="729fcf"/>
          </a:solidFill>
          <a:ln>
            <a:solidFill>
              <a:srgbClr val="3465a4"/>
            </a:solid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CustomShape 1"/>
          <p:cNvSpPr/>
          <p:nvPr/>
        </p:nvSpPr>
        <p:spPr>
          <a:xfrm>
            <a:off x="720000" y="300960"/>
            <a:ext cx="8854200" cy="1261080"/>
          </a:xfrm>
          <a:prstGeom prst="rect">
            <a:avLst/>
          </a:prstGeom>
          <a:noFill/>
          <a:ln>
            <a:noFill/>
          </a:ln>
        </p:spPr>
        <p:style>
          <a:lnRef idx="0"/>
          <a:fillRef idx="0"/>
          <a:effectRef idx="0"/>
          <a:fontRef idx="minor"/>
        </p:style>
        <p:txBody>
          <a:bodyPr lIns="0" rIns="0" tIns="0" bIns="0" anchor="ctr">
            <a:noAutofit/>
          </a:bodyPr>
          <a:p>
            <a:pPr>
              <a:lnSpc>
                <a:spcPct val="90000"/>
              </a:lnSpc>
            </a:pPr>
            <a:r>
              <a:rPr b="0" lang="es-ES" sz="4400" spc="-1" strike="noStrike">
                <a:solidFill>
                  <a:srgbClr val="000000"/>
                </a:solidFill>
                <a:latin typeface="Arial"/>
                <a:ea typeface="DejaVu Sans"/>
              </a:rPr>
              <a:t>Enfoque ML clásico VS DL</a:t>
            </a:r>
            <a:endParaRPr b="0" lang="es-ES" sz="4400" spc="-1" strike="noStrike">
              <a:latin typeface="Arial"/>
            </a:endParaRPr>
          </a:p>
        </p:txBody>
      </p:sp>
      <p:pic>
        <p:nvPicPr>
          <p:cNvPr id="168" name="Imagen 3" descr=""/>
          <p:cNvPicPr/>
          <p:nvPr/>
        </p:nvPicPr>
        <p:blipFill>
          <a:blip r:embed="rId1"/>
          <a:stretch/>
        </p:blipFill>
        <p:spPr>
          <a:xfrm>
            <a:off x="1339560" y="3287880"/>
            <a:ext cx="8099640" cy="1868040"/>
          </a:xfrm>
          <a:prstGeom prst="rect">
            <a:avLst/>
          </a:prstGeom>
          <a:ln>
            <a:noFill/>
          </a:ln>
        </p:spPr>
      </p:pic>
      <p:pic>
        <p:nvPicPr>
          <p:cNvPr id="169" name="Imagen 4" descr=""/>
          <p:cNvPicPr/>
          <p:nvPr/>
        </p:nvPicPr>
        <p:blipFill>
          <a:blip r:embed="rId2"/>
          <a:stretch/>
        </p:blipFill>
        <p:spPr>
          <a:xfrm>
            <a:off x="1330920" y="1343160"/>
            <a:ext cx="7626240" cy="1692720"/>
          </a:xfrm>
          <a:prstGeom prst="rect">
            <a:avLst/>
          </a:prstGeom>
          <a:ln>
            <a:noFill/>
          </a:ln>
        </p:spPr>
      </p:pic>
      <p:sp>
        <p:nvSpPr>
          <p:cNvPr id="170" name="CustomShape 2"/>
          <p:cNvSpPr/>
          <p:nvPr/>
        </p:nvSpPr>
        <p:spPr>
          <a:xfrm>
            <a:off x="4698360" y="2928600"/>
            <a:ext cx="891360" cy="4554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s-ES" sz="2400" spc="-1" strike="noStrike">
                <a:solidFill>
                  <a:srgbClr val="000000"/>
                </a:solidFill>
                <a:latin typeface="Roboto"/>
                <a:ea typeface="DejaVu Sans"/>
              </a:rPr>
              <a:t>VS</a:t>
            </a:r>
            <a:endParaRPr b="0" lang="es-ES" sz="2400" spc="-1" strike="noStrike">
              <a:latin typeface="Arial"/>
            </a:endParaRPr>
          </a:p>
        </p:txBody>
      </p:sp>
      <p:sp>
        <p:nvSpPr>
          <p:cNvPr id="171" name="CustomShape 3"/>
          <p:cNvSpPr/>
          <p:nvPr/>
        </p:nvSpPr>
        <p:spPr>
          <a:xfrm>
            <a:off x="972360" y="5243400"/>
            <a:ext cx="8343720" cy="21006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ES" sz="2200" spc="-1" strike="noStrike">
                <a:solidFill>
                  <a:srgbClr val="000000"/>
                </a:solidFill>
                <a:latin typeface="Roboto"/>
                <a:ea typeface="DejaVu Sans"/>
              </a:rPr>
              <a:t>Nos centraremos en los </a:t>
            </a:r>
            <a:r>
              <a:rPr b="1" lang="es-ES" sz="2200" spc="-1" strike="noStrike">
                <a:solidFill>
                  <a:srgbClr val="000000"/>
                </a:solidFill>
                <a:latin typeface="Roboto"/>
                <a:ea typeface="DejaVu Sans"/>
              </a:rPr>
              <a:t>MFCCs</a:t>
            </a:r>
            <a:r>
              <a:rPr b="0" lang="es-ES" sz="2200" spc="-1" strike="noStrike">
                <a:solidFill>
                  <a:srgbClr val="000000"/>
                </a:solidFill>
                <a:latin typeface="Roboto"/>
                <a:ea typeface="DejaVu Sans"/>
              </a:rPr>
              <a:t> como entrada aunque también se probará en el mejor modelo convolucional a pasarle como entrada la </a:t>
            </a:r>
            <a:r>
              <a:rPr b="1" lang="es-ES" sz="2200" spc="-1" strike="noStrike">
                <a:solidFill>
                  <a:srgbClr val="000000"/>
                </a:solidFill>
                <a:latin typeface="Roboto"/>
                <a:ea typeface="DejaVu Sans"/>
              </a:rPr>
              <a:t>representación gráfica de los espectrogramas de Mel</a:t>
            </a:r>
            <a:r>
              <a:rPr b="0" lang="es-ES" sz="2200" spc="-1" strike="noStrike">
                <a:solidFill>
                  <a:srgbClr val="000000"/>
                </a:solidFill>
                <a:latin typeface="Roboto"/>
                <a:ea typeface="DejaVu Sans"/>
              </a:rPr>
              <a:t>, para comprobar si las características se extraen mejor mediante este tipo de representación.</a:t>
            </a:r>
            <a:endParaRPr b="0" lang="es-ES" sz="22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CustomShape 1"/>
          <p:cNvSpPr/>
          <p:nvPr/>
        </p:nvSpPr>
        <p:spPr>
          <a:xfrm>
            <a:off x="720000" y="300960"/>
            <a:ext cx="8854200" cy="1261080"/>
          </a:xfrm>
          <a:prstGeom prst="rect">
            <a:avLst/>
          </a:prstGeom>
          <a:noFill/>
          <a:ln>
            <a:noFill/>
          </a:ln>
        </p:spPr>
        <p:style>
          <a:lnRef idx="0"/>
          <a:fillRef idx="0"/>
          <a:effectRef idx="0"/>
          <a:fontRef idx="minor"/>
        </p:style>
        <p:txBody>
          <a:bodyPr lIns="0" rIns="0" tIns="0" bIns="0" anchor="ctr">
            <a:noAutofit/>
          </a:bodyPr>
          <a:p>
            <a:pPr>
              <a:lnSpc>
                <a:spcPct val="90000"/>
              </a:lnSpc>
            </a:pPr>
            <a:r>
              <a:rPr b="0" lang="es-ES" sz="4400" spc="-1" strike="noStrike">
                <a:solidFill>
                  <a:srgbClr val="000000"/>
                </a:solidFill>
                <a:latin typeface="Arial"/>
                <a:ea typeface="DejaVu Sans"/>
              </a:rPr>
              <a:t>GTZAN Dataset</a:t>
            </a:r>
            <a:endParaRPr b="0" lang="es-ES" sz="4400" spc="-1" strike="noStrike">
              <a:latin typeface="Arial"/>
            </a:endParaRPr>
          </a:p>
        </p:txBody>
      </p:sp>
      <p:sp>
        <p:nvSpPr>
          <p:cNvPr id="173" name="CustomShape 2"/>
          <p:cNvSpPr/>
          <p:nvPr/>
        </p:nvSpPr>
        <p:spPr>
          <a:xfrm>
            <a:off x="4645800" y="3383640"/>
            <a:ext cx="4663800" cy="2756520"/>
          </a:xfrm>
          <a:prstGeom prst="rect">
            <a:avLst/>
          </a:prstGeom>
          <a:noFill/>
          <a:ln>
            <a:noFill/>
          </a:ln>
        </p:spPr>
        <p:style>
          <a:lnRef idx="0"/>
          <a:fillRef idx="0"/>
          <a:effectRef idx="0"/>
          <a:fontRef idx="minor"/>
        </p:style>
        <p:txBody>
          <a:bodyPr lIns="0" rIns="0" tIns="0" bIns="0" anchor="ctr">
            <a:noAutofit/>
          </a:bodyPr>
          <a:p>
            <a:pPr marL="228600" indent="-227520">
              <a:lnSpc>
                <a:spcPct val="90000"/>
              </a:lnSpc>
              <a:spcBef>
                <a:spcPts val="1001"/>
              </a:spcBef>
              <a:buClr>
                <a:srgbClr val="202124"/>
              </a:buClr>
              <a:buFont typeface="Arial"/>
              <a:buChar char="•"/>
            </a:pPr>
            <a:r>
              <a:rPr b="0" lang="es-ES" sz="2400" spc="-1" strike="noStrike">
                <a:solidFill>
                  <a:srgbClr val="202124"/>
                </a:solidFill>
                <a:latin typeface="Roboto"/>
                <a:ea typeface="DejaVu Sans"/>
              </a:rPr>
              <a:t>El conjunto de datos consta de </a:t>
            </a:r>
            <a:r>
              <a:rPr b="1" lang="es-ES" sz="2400" spc="-1" strike="noStrike">
                <a:solidFill>
                  <a:srgbClr val="202124"/>
                </a:solidFill>
                <a:latin typeface="Roboto"/>
                <a:ea typeface="DejaVu Sans"/>
              </a:rPr>
              <a:t>1000 pistas de audio </a:t>
            </a:r>
            <a:r>
              <a:rPr b="0" lang="es-ES" sz="2400" spc="-1" strike="noStrike">
                <a:solidFill>
                  <a:srgbClr val="202124"/>
                </a:solidFill>
                <a:latin typeface="Roboto"/>
                <a:ea typeface="DejaVu Sans"/>
              </a:rPr>
              <a:t>cada una de </a:t>
            </a:r>
            <a:r>
              <a:rPr b="1" lang="es-ES" sz="2400" spc="-1" strike="noStrike">
                <a:solidFill>
                  <a:srgbClr val="202124"/>
                </a:solidFill>
                <a:latin typeface="Roboto"/>
                <a:ea typeface="DejaVu Sans"/>
              </a:rPr>
              <a:t>30 segundos </a:t>
            </a:r>
            <a:r>
              <a:rPr b="0" lang="es-ES" sz="2400" spc="-1" strike="noStrike">
                <a:solidFill>
                  <a:srgbClr val="202124"/>
                </a:solidFill>
                <a:latin typeface="Roboto"/>
                <a:ea typeface="DejaVu Sans"/>
              </a:rPr>
              <a:t>de duración. </a:t>
            </a:r>
            <a:endParaRPr b="0" lang="es-ES" sz="2400" spc="-1" strike="noStrike">
              <a:latin typeface="Arial"/>
            </a:endParaRPr>
          </a:p>
          <a:p>
            <a:pPr marL="228600" indent="-227520" algn="just">
              <a:lnSpc>
                <a:spcPct val="90000"/>
              </a:lnSpc>
              <a:spcBef>
                <a:spcPts val="1001"/>
              </a:spcBef>
              <a:buClr>
                <a:srgbClr val="202124"/>
              </a:buClr>
              <a:buFont typeface="Arial"/>
              <a:buChar char="•"/>
            </a:pPr>
            <a:r>
              <a:rPr b="0" lang="es-ES" sz="2400" spc="-1" strike="noStrike">
                <a:solidFill>
                  <a:srgbClr val="202124"/>
                </a:solidFill>
                <a:latin typeface="Roboto"/>
                <a:ea typeface="DejaVu Sans"/>
              </a:rPr>
              <a:t>Contiene </a:t>
            </a:r>
            <a:r>
              <a:rPr b="1" lang="es-ES" sz="2400" spc="-1" strike="noStrike">
                <a:solidFill>
                  <a:srgbClr val="202124"/>
                </a:solidFill>
                <a:latin typeface="Roboto"/>
                <a:ea typeface="DejaVu Sans"/>
              </a:rPr>
              <a:t>10 géneros</a:t>
            </a:r>
            <a:r>
              <a:rPr b="0" lang="es-ES" sz="2400" spc="-1" strike="noStrike">
                <a:solidFill>
                  <a:srgbClr val="202124"/>
                </a:solidFill>
                <a:latin typeface="Roboto"/>
                <a:ea typeface="DejaVu Sans"/>
              </a:rPr>
              <a:t>, cada uno representado por </a:t>
            </a:r>
            <a:r>
              <a:rPr b="1" lang="es-ES" sz="2400" spc="-1" strike="noStrike">
                <a:solidFill>
                  <a:srgbClr val="202124"/>
                </a:solidFill>
                <a:latin typeface="Roboto"/>
                <a:ea typeface="DejaVu Sans"/>
              </a:rPr>
              <a:t>100 pistas</a:t>
            </a:r>
            <a:r>
              <a:rPr b="0" lang="es-ES" sz="2400" spc="-1" strike="noStrike">
                <a:solidFill>
                  <a:srgbClr val="202124"/>
                </a:solidFill>
                <a:latin typeface="Roboto"/>
                <a:ea typeface="DejaVu Sans"/>
              </a:rPr>
              <a:t>.</a:t>
            </a:r>
            <a:endParaRPr b="0" lang="es-ES" sz="2400" spc="-1" strike="noStrike">
              <a:latin typeface="Arial"/>
            </a:endParaRPr>
          </a:p>
          <a:p>
            <a:pPr marL="228600" indent="-227520">
              <a:lnSpc>
                <a:spcPct val="90000"/>
              </a:lnSpc>
              <a:spcBef>
                <a:spcPts val="1001"/>
              </a:spcBef>
              <a:buClr>
                <a:srgbClr val="202124"/>
              </a:buClr>
              <a:buFont typeface="Arial"/>
              <a:buChar char="•"/>
            </a:pPr>
            <a:r>
              <a:rPr b="0" lang="es-ES" sz="2400" spc="-1" strike="noStrike">
                <a:solidFill>
                  <a:srgbClr val="202124"/>
                </a:solidFill>
                <a:latin typeface="Roboto"/>
                <a:ea typeface="DejaVu Sans"/>
              </a:rPr>
              <a:t>Los géneros son: </a:t>
            </a:r>
            <a:r>
              <a:rPr b="1" lang="es-ES" sz="2400" spc="-1" strike="noStrike">
                <a:solidFill>
                  <a:srgbClr val="202124"/>
                </a:solidFill>
                <a:latin typeface="Roboto"/>
                <a:ea typeface="DejaVu Sans"/>
              </a:rPr>
              <a:t>blues, clásico, country, disco, hip hop, jazz, metal, popular, reggae, rock</a:t>
            </a:r>
            <a:r>
              <a:rPr b="0" lang="es-ES" sz="2400" spc="-1" strike="noStrike">
                <a:solidFill>
                  <a:srgbClr val="202124"/>
                </a:solidFill>
                <a:latin typeface="Roboto"/>
                <a:ea typeface="DejaVu Sans"/>
              </a:rPr>
              <a:t>.</a:t>
            </a:r>
            <a:endParaRPr b="0" lang="es-ES" sz="2400" spc="-1" strike="noStrike">
              <a:latin typeface="Arial"/>
            </a:endParaRPr>
          </a:p>
          <a:p>
            <a:pPr marL="228600" indent="-227520">
              <a:lnSpc>
                <a:spcPct val="90000"/>
              </a:lnSpc>
              <a:spcBef>
                <a:spcPts val="1001"/>
              </a:spcBef>
              <a:buClr>
                <a:srgbClr val="202124"/>
              </a:buClr>
              <a:buFont typeface="Arial"/>
              <a:buChar char="•"/>
            </a:pPr>
            <a:r>
              <a:rPr b="0" lang="es-ES" sz="2400" spc="-1" strike="noStrike">
                <a:solidFill>
                  <a:srgbClr val="202124"/>
                </a:solidFill>
                <a:latin typeface="Roboto"/>
                <a:ea typeface="DejaVu Sans"/>
              </a:rPr>
              <a:t>Las pistas son archivos de audio </a:t>
            </a:r>
            <a:r>
              <a:rPr b="1" lang="es-ES" sz="2400" spc="-1" strike="noStrike">
                <a:solidFill>
                  <a:srgbClr val="202124"/>
                </a:solidFill>
                <a:latin typeface="Roboto"/>
                <a:ea typeface="DejaVu Sans"/>
              </a:rPr>
              <a:t>mono de 16 bits a 22050Hz en formato </a:t>
            </a:r>
            <a:r>
              <a:rPr b="1" i="1" lang="es-ES" sz="2400" spc="-1" strike="noStrike">
                <a:solidFill>
                  <a:srgbClr val="202124"/>
                </a:solidFill>
                <a:latin typeface="Roboto"/>
                <a:ea typeface="DejaVu Sans"/>
              </a:rPr>
              <a:t>wav</a:t>
            </a:r>
            <a:r>
              <a:rPr b="1" lang="es-ES" sz="2400" spc="-1" strike="noStrike">
                <a:solidFill>
                  <a:srgbClr val="202124"/>
                </a:solidFill>
                <a:latin typeface="Roboto"/>
                <a:ea typeface="DejaVu Sans"/>
              </a:rPr>
              <a:t>.</a:t>
            </a:r>
            <a:endParaRPr b="0" lang="es-ES" sz="2400" spc="-1" strike="noStrike">
              <a:latin typeface="Arial"/>
            </a:endParaRPr>
          </a:p>
          <a:p>
            <a:pPr>
              <a:lnSpc>
                <a:spcPct val="90000"/>
              </a:lnSpc>
              <a:spcBef>
                <a:spcPts val="1001"/>
              </a:spcBef>
              <a:tabLst>
                <a:tab algn="l" pos="0"/>
              </a:tabLst>
            </a:pPr>
            <a:endParaRPr b="0" lang="es-ES" sz="2400" spc="-1" strike="noStrike">
              <a:latin typeface="Arial"/>
            </a:endParaRPr>
          </a:p>
          <a:p>
            <a:pPr>
              <a:lnSpc>
                <a:spcPct val="90000"/>
              </a:lnSpc>
              <a:spcBef>
                <a:spcPts val="1001"/>
              </a:spcBef>
              <a:tabLst>
                <a:tab algn="l" pos="0"/>
              </a:tabLst>
            </a:pPr>
            <a:endParaRPr b="0" lang="es-ES" sz="2400" spc="-1" strike="noStrike">
              <a:latin typeface="Arial"/>
            </a:endParaRPr>
          </a:p>
          <a:p>
            <a:pPr>
              <a:lnSpc>
                <a:spcPct val="90000"/>
              </a:lnSpc>
              <a:spcBef>
                <a:spcPts val="1001"/>
              </a:spcBef>
              <a:tabLst>
                <a:tab algn="l" pos="0"/>
              </a:tabLst>
            </a:pPr>
            <a:endParaRPr b="0" lang="es-ES" sz="2400" spc="-1" strike="noStrike">
              <a:latin typeface="Arial"/>
            </a:endParaRPr>
          </a:p>
        </p:txBody>
      </p:sp>
      <p:pic>
        <p:nvPicPr>
          <p:cNvPr id="174" name="Imagen 3" descr=""/>
          <p:cNvPicPr/>
          <p:nvPr/>
        </p:nvPicPr>
        <p:blipFill>
          <a:blip r:embed="rId1"/>
          <a:stretch/>
        </p:blipFill>
        <p:spPr>
          <a:xfrm>
            <a:off x="977400" y="1906560"/>
            <a:ext cx="3314160" cy="4314240"/>
          </a:xfrm>
          <a:prstGeom prst="rect">
            <a:avLst/>
          </a:prstGeom>
          <a:ln>
            <a:solidFill>
              <a:schemeClr val="tx1"/>
            </a:solidFill>
          </a:ln>
        </p:spPr>
      </p:pic>
      <p:sp>
        <p:nvSpPr>
          <p:cNvPr id="175" name="CustomShape 3"/>
          <p:cNvSpPr/>
          <p:nvPr/>
        </p:nvSpPr>
        <p:spPr>
          <a:xfrm>
            <a:off x="720000" y="6666840"/>
            <a:ext cx="5822640" cy="3952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ES" sz="2000" spc="-1" strike="noStrike">
                <a:solidFill>
                  <a:srgbClr val="000000"/>
                </a:solidFill>
                <a:latin typeface="Arial"/>
                <a:ea typeface="DejaVu Sans"/>
              </a:rPr>
              <a:t>Accesible desde </a:t>
            </a:r>
            <a:r>
              <a:rPr b="0" lang="es-ES" sz="2000" spc="-1" strike="noStrike" u="sng">
                <a:solidFill>
                  <a:srgbClr val="0000ff"/>
                </a:solidFill>
                <a:uFillTx/>
                <a:latin typeface="Arial"/>
                <a:ea typeface="DejaVu Sans"/>
                <a:hlinkClick r:id="rId2"/>
              </a:rPr>
              <a:t>GTZAN - Google Drive</a:t>
            </a:r>
            <a:endParaRPr b="0" lang="es-ES" sz="20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CustomShape 1"/>
          <p:cNvSpPr/>
          <p:nvPr/>
        </p:nvSpPr>
        <p:spPr>
          <a:xfrm>
            <a:off x="720000" y="300960"/>
            <a:ext cx="8854200" cy="1261080"/>
          </a:xfrm>
          <a:prstGeom prst="rect">
            <a:avLst/>
          </a:prstGeom>
          <a:noFill/>
          <a:ln>
            <a:noFill/>
          </a:ln>
        </p:spPr>
        <p:style>
          <a:lnRef idx="0"/>
          <a:fillRef idx="0"/>
          <a:effectRef idx="0"/>
          <a:fontRef idx="minor"/>
        </p:style>
        <p:txBody>
          <a:bodyPr lIns="0" rIns="0" tIns="0" bIns="0" anchor="ctr">
            <a:noAutofit/>
          </a:bodyPr>
          <a:p>
            <a:pPr>
              <a:lnSpc>
                <a:spcPct val="90000"/>
              </a:lnSpc>
            </a:pPr>
            <a:r>
              <a:rPr b="0" lang="es-ES" sz="4400" spc="-1" strike="noStrike">
                <a:solidFill>
                  <a:srgbClr val="000000"/>
                </a:solidFill>
                <a:latin typeface="Arial"/>
                <a:ea typeface="DejaVu Sans"/>
              </a:rPr>
              <a:t>Obtención de datos de entrada (I)</a:t>
            </a:r>
            <a:endParaRPr b="0" lang="es-ES" sz="4400" spc="-1" strike="noStrike">
              <a:latin typeface="Arial"/>
            </a:endParaRPr>
          </a:p>
        </p:txBody>
      </p:sp>
      <p:sp>
        <p:nvSpPr>
          <p:cNvPr id="177" name="CustomShape 2"/>
          <p:cNvSpPr/>
          <p:nvPr/>
        </p:nvSpPr>
        <p:spPr>
          <a:xfrm>
            <a:off x="792000" y="1368000"/>
            <a:ext cx="8638560" cy="5862600"/>
          </a:xfrm>
          <a:prstGeom prst="rect">
            <a:avLst/>
          </a:prstGeom>
          <a:noFill/>
          <a:ln>
            <a:noFill/>
          </a:ln>
        </p:spPr>
        <p:style>
          <a:lnRef idx="0"/>
          <a:fillRef idx="0"/>
          <a:effectRef idx="0"/>
          <a:fontRef idx="minor"/>
        </p:style>
        <p:txBody>
          <a:bodyPr lIns="0" rIns="0" tIns="0" bIns="0" anchor="ctr">
            <a:noAutofit/>
          </a:bodyPr>
          <a:p>
            <a:pPr>
              <a:lnSpc>
                <a:spcPct val="90000"/>
              </a:lnSpc>
              <a:spcBef>
                <a:spcPts val="1001"/>
              </a:spcBef>
              <a:tabLst>
                <a:tab algn="l" pos="0"/>
              </a:tabLst>
            </a:pPr>
            <a:r>
              <a:rPr b="0" lang="es-ES" sz="2300" spc="-1" strike="noStrike">
                <a:solidFill>
                  <a:srgbClr val="000000"/>
                </a:solidFill>
                <a:latin typeface="Roboto"/>
                <a:ea typeface="DejaVu Sans"/>
              </a:rPr>
              <a:t>Para tener “más muestras” se ha aplicado </a:t>
            </a:r>
            <a:r>
              <a:rPr b="1" lang="es-ES" sz="2300" spc="-1" strike="noStrike">
                <a:solidFill>
                  <a:srgbClr val="000000"/>
                </a:solidFill>
                <a:latin typeface="Roboto"/>
                <a:ea typeface="DejaVu Sans"/>
              </a:rPr>
              <a:t>Audio Data augmentation</a:t>
            </a:r>
            <a:r>
              <a:rPr b="0" lang="es-ES" sz="2300" spc="-1" strike="noStrike">
                <a:solidFill>
                  <a:srgbClr val="000000"/>
                </a:solidFill>
                <a:latin typeface="Roboto"/>
                <a:ea typeface="DejaVu Sans"/>
              </a:rPr>
              <a:t> mediante la aplicación de estas transformaciones:</a:t>
            </a:r>
            <a:endParaRPr b="0" lang="es-ES" sz="2300" spc="-1" strike="noStrike">
              <a:latin typeface="Arial"/>
            </a:endParaRPr>
          </a:p>
          <a:p>
            <a:pPr lvl="1" marL="685800" indent="-227520">
              <a:lnSpc>
                <a:spcPct val="90000"/>
              </a:lnSpc>
              <a:spcBef>
                <a:spcPts val="499"/>
              </a:spcBef>
              <a:buClr>
                <a:srgbClr val="000000"/>
              </a:buClr>
              <a:buFont typeface="Arial"/>
              <a:buChar char="•"/>
              <a:tabLst>
                <a:tab algn="l" pos="0"/>
              </a:tabLst>
            </a:pPr>
            <a:r>
              <a:rPr b="1" lang="es-ES" sz="1900" spc="-1" strike="noStrike">
                <a:solidFill>
                  <a:srgbClr val="000000"/>
                </a:solidFill>
                <a:latin typeface="Roboto"/>
                <a:ea typeface="DejaVu Sans"/>
              </a:rPr>
              <a:t>Pitch shifting, </a:t>
            </a:r>
            <a:r>
              <a:rPr b="0" lang="es-ES" sz="1900" spc="-1" strike="noStrike">
                <a:solidFill>
                  <a:srgbClr val="000000"/>
                </a:solidFill>
                <a:latin typeface="Roboto"/>
                <a:ea typeface="DejaVu Sans"/>
              </a:rPr>
              <a:t>cambio de tono/afinación.</a:t>
            </a:r>
            <a:endParaRPr b="0" lang="es-ES" sz="1900" spc="-1" strike="noStrike">
              <a:latin typeface="Arial"/>
            </a:endParaRPr>
          </a:p>
          <a:p>
            <a:pPr lvl="1" marL="685800" indent="-227520">
              <a:lnSpc>
                <a:spcPct val="90000"/>
              </a:lnSpc>
              <a:spcBef>
                <a:spcPts val="499"/>
              </a:spcBef>
              <a:buClr>
                <a:srgbClr val="000000"/>
              </a:buClr>
              <a:buFont typeface="Arial"/>
              <a:buChar char="•"/>
              <a:tabLst>
                <a:tab algn="l" pos="0"/>
              </a:tabLst>
            </a:pPr>
            <a:r>
              <a:rPr b="1" lang="es-ES" sz="1900" spc="-1" strike="noStrike">
                <a:solidFill>
                  <a:srgbClr val="000000"/>
                </a:solidFill>
                <a:latin typeface="Roboto"/>
                <a:ea typeface="DejaVu Sans"/>
              </a:rPr>
              <a:t>Time stretching</a:t>
            </a:r>
            <a:r>
              <a:rPr b="0" lang="es-ES" sz="1900" spc="-1" strike="noStrike">
                <a:solidFill>
                  <a:srgbClr val="000000"/>
                </a:solidFill>
                <a:latin typeface="Roboto"/>
                <a:ea typeface="DejaVu Sans"/>
              </a:rPr>
              <a:t>, cambio de la velocidad/duración entre 0,7 y 1,25 veces la duración original y preservando los 30s originales por muestra.</a:t>
            </a:r>
            <a:endParaRPr b="0" lang="es-ES" sz="1900" spc="-1" strike="noStrike">
              <a:latin typeface="Arial"/>
            </a:endParaRPr>
          </a:p>
          <a:p>
            <a:pPr lvl="1" marL="685800" indent="-227520">
              <a:lnSpc>
                <a:spcPct val="90000"/>
              </a:lnSpc>
              <a:spcBef>
                <a:spcPts val="499"/>
              </a:spcBef>
              <a:buClr>
                <a:srgbClr val="000000"/>
              </a:buClr>
              <a:buFont typeface="Arial"/>
              <a:buChar char="•"/>
              <a:tabLst>
                <a:tab algn="l" pos="0"/>
              </a:tabLst>
            </a:pPr>
            <a:r>
              <a:rPr b="0" lang="es-ES" sz="1900" spc="-1" strike="noStrike">
                <a:solidFill>
                  <a:srgbClr val="000000"/>
                </a:solidFill>
                <a:latin typeface="Roboto"/>
                <a:ea typeface="DejaVu Sans"/>
              </a:rPr>
              <a:t>Adición de </a:t>
            </a:r>
            <a:r>
              <a:rPr b="1" lang="es-ES" sz="1900" spc="-1" strike="noStrike">
                <a:solidFill>
                  <a:srgbClr val="000000"/>
                </a:solidFill>
                <a:latin typeface="Roboto"/>
                <a:ea typeface="DejaVu Sans"/>
              </a:rPr>
              <a:t>ruido de fondo.</a:t>
            </a:r>
            <a:endParaRPr b="0" lang="es-ES" sz="1900" spc="-1" strike="noStrike">
              <a:latin typeface="Arial"/>
            </a:endParaRPr>
          </a:p>
          <a:p>
            <a:pPr lvl="1" marL="685800" indent="-227520">
              <a:lnSpc>
                <a:spcPct val="90000"/>
              </a:lnSpc>
              <a:spcBef>
                <a:spcPts val="499"/>
              </a:spcBef>
              <a:buClr>
                <a:srgbClr val="000000"/>
              </a:buClr>
              <a:buFont typeface="Arial"/>
              <a:buChar char="•"/>
              <a:tabLst>
                <a:tab algn="l" pos="0"/>
              </a:tabLst>
            </a:pPr>
            <a:r>
              <a:rPr b="1" lang="es-ES" sz="1900" spc="-1" strike="noStrike">
                <a:solidFill>
                  <a:srgbClr val="000000"/>
                </a:solidFill>
                <a:latin typeface="Roboto"/>
                <a:ea typeface="DejaVu Sans"/>
              </a:rPr>
              <a:t>Se generarán 5 tandas de generación con 50% de probabilidad de aplicar cada transformación de forma secuencial</a:t>
            </a:r>
            <a:endParaRPr b="0" lang="es-ES" sz="1900" spc="-1" strike="noStrike">
              <a:latin typeface="Arial"/>
            </a:endParaRPr>
          </a:p>
          <a:p>
            <a:pPr>
              <a:lnSpc>
                <a:spcPct val="90000"/>
              </a:lnSpc>
              <a:spcBef>
                <a:spcPts val="499"/>
              </a:spcBef>
              <a:tabLst>
                <a:tab algn="l" pos="0"/>
              </a:tabLst>
            </a:pPr>
            <a:r>
              <a:rPr b="0" lang="es-ES" sz="2300" spc="-1" strike="noStrike">
                <a:solidFill>
                  <a:srgbClr val="000000"/>
                </a:solidFill>
                <a:latin typeface="Roboto"/>
                <a:ea typeface="DejaVu Sans"/>
              </a:rPr>
              <a:t>Probaremos </a:t>
            </a:r>
            <a:r>
              <a:rPr b="1" lang="es-ES" sz="2300" spc="-1" strike="noStrike">
                <a:solidFill>
                  <a:srgbClr val="000000"/>
                </a:solidFill>
                <a:latin typeface="Roboto"/>
                <a:ea typeface="DejaVu Sans"/>
              </a:rPr>
              <a:t>2 entradas </a:t>
            </a:r>
            <a:r>
              <a:rPr b="0" lang="es-ES" sz="2300" spc="-1" strike="noStrike">
                <a:solidFill>
                  <a:srgbClr val="000000"/>
                </a:solidFill>
                <a:latin typeface="Roboto"/>
                <a:ea typeface="DejaVu Sans"/>
              </a:rPr>
              <a:t>diferentes: </a:t>
            </a:r>
            <a:endParaRPr b="0" lang="es-ES" sz="2300" spc="-1" strike="noStrike">
              <a:latin typeface="Arial"/>
            </a:endParaRPr>
          </a:p>
          <a:p>
            <a:pPr lvl="1" marL="914400" indent="-456120">
              <a:lnSpc>
                <a:spcPct val="90000"/>
              </a:lnSpc>
              <a:spcBef>
                <a:spcPts val="499"/>
              </a:spcBef>
              <a:buClr>
                <a:srgbClr val="000000"/>
              </a:buClr>
              <a:buFont typeface="Arial"/>
              <a:buAutoNum type="arabicPeriod"/>
              <a:tabLst>
                <a:tab algn="l" pos="0"/>
              </a:tabLst>
            </a:pPr>
            <a:r>
              <a:rPr b="0" lang="es-ES" sz="1900" spc="-1" strike="noStrike">
                <a:solidFill>
                  <a:srgbClr val="000000"/>
                </a:solidFill>
                <a:latin typeface="Roboto"/>
                <a:ea typeface="DejaVu Sans"/>
              </a:rPr>
              <a:t>Los </a:t>
            </a:r>
            <a:r>
              <a:rPr b="1" lang="es-ES" sz="1900" spc="-1" strike="noStrike">
                <a:solidFill>
                  <a:srgbClr val="000000"/>
                </a:solidFill>
                <a:latin typeface="Roboto"/>
                <a:ea typeface="DejaVu Sans"/>
              </a:rPr>
              <a:t>MFCCs</a:t>
            </a:r>
            <a:r>
              <a:rPr b="0" lang="es-ES" sz="1900" spc="-1" strike="noStrike">
                <a:solidFill>
                  <a:srgbClr val="000000"/>
                </a:solidFill>
                <a:latin typeface="Roboto"/>
                <a:ea typeface="DejaVu Sans"/>
              </a:rPr>
              <a:t> extraídos de los segmentos wav directamente. Se ha dividido cada muestra en </a:t>
            </a:r>
            <a:r>
              <a:rPr b="1" lang="es-ES" sz="1900" spc="-1" strike="noStrike">
                <a:solidFill>
                  <a:srgbClr val="000000"/>
                </a:solidFill>
                <a:latin typeface="Roboto"/>
                <a:ea typeface="DejaVu Sans"/>
              </a:rPr>
              <a:t>10 segmentos de 3 segundos </a:t>
            </a:r>
            <a:r>
              <a:rPr b="0" lang="es-ES" sz="1900" spc="-1" strike="noStrike">
                <a:solidFill>
                  <a:srgbClr val="000000"/>
                </a:solidFill>
                <a:latin typeface="Roboto"/>
                <a:ea typeface="DejaVu Sans"/>
              </a:rPr>
              <a:t>cada una.</a:t>
            </a:r>
            <a:endParaRPr b="0" lang="es-ES" sz="1900" spc="-1" strike="noStrike">
              <a:latin typeface="Arial"/>
            </a:endParaRPr>
          </a:p>
          <a:p>
            <a:pPr lvl="1" marL="914400" indent="-456120">
              <a:lnSpc>
                <a:spcPct val="90000"/>
              </a:lnSpc>
              <a:spcBef>
                <a:spcPts val="499"/>
              </a:spcBef>
              <a:buClr>
                <a:srgbClr val="000000"/>
              </a:buClr>
              <a:buFont typeface="Arial"/>
              <a:buAutoNum type="arabicPeriod"/>
              <a:tabLst>
                <a:tab algn="l" pos="0"/>
              </a:tabLst>
            </a:pPr>
            <a:r>
              <a:rPr b="0" lang="es-ES" sz="1900" spc="-1" strike="noStrike">
                <a:solidFill>
                  <a:srgbClr val="000000"/>
                </a:solidFill>
                <a:latin typeface="Roboto"/>
                <a:ea typeface="DejaVu Sans"/>
              </a:rPr>
              <a:t>Los </a:t>
            </a:r>
            <a:r>
              <a:rPr b="1" lang="es-ES" sz="1900" spc="-1" strike="noStrike">
                <a:solidFill>
                  <a:srgbClr val="000000"/>
                </a:solidFill>
                <a:latin typeface="Roboto"/>
                <a:ea typeface="DejaVu Sans"/>
              </a:rPr>
              <a:t>espectrogramas de Mel</a:t>
            </a:r>
            <a:r>
              <a:rPr b="0" lang="es-ES" sz="1900" spc="-1" strike="noStrike">
                <a:solidFill>
                  <a:srgbClr val="000000"/>
                </a:solidFill>
                <a:latin typeface="Roboto"/>
                <a:ea typeface="DejaVu Sans"/>
              </a:rPr>
              <a:t>, pero convertidos </a:t>
            </a:r>
            <a:r>
              <a:rPr b="1" lang="es-ES" sz="1900" spc="-1" strike="noStrike">
                <a:solidFill>
                  <a:srgbClr val="000000"/>
                </a:solidFill>
                <a:latin typeface="Roboto"/>
                <a:ea typeface="DejaVu Sans"/>
              </a:rPr>
              <a:t>a imágenes PNG</a:t>
            </a:r>
            <a:r>
              <a:rPr b="0" lang="es-ES" sz="1900" spc="-1" strike="noStrike">
                <a:solidFill>
                  <a:srgbClr val="000000"/>
                </a:solidFill>
                <a:latin typeface="Roboto"/>
                <a:ea typeface="DejaVu Sans"/>
              </a:rPr>
              <a:t>. Aquí se normalizan entradas, sin reescalado y se aplican </a:t>
            </a:r>
            <a:r>
              <a:rPr b="0" lang="es-ES" sz="1900" spc="-1" strike="noStrike">
                <a:solidFill>
                  <a:srgbClr val="000000"/>
                </a:solidFill>
                <a:latin typeface="Roboto"/>
                <a:ea typeface="DejaVu Sans"/>
              </a:rPr>
              <a:t>	</a:t>
            </a:r>
            <a:r>
              <a:rPr b="0" lang="es-ES" sz="1900" spc="-1" strike="noStrike">
                <a:solidFill>
                  <a:srgbClr val="000000"/>
                </a:solidFill>
                <a:latin typeface="Roboto"/>
                <a:ea typeface="DejaVu Sans"/>
              </a:rPr>
              <a:t>algunas </a:t>
            </a:r>
            <a:r>
              <a:rPr b="0" lang="es-ES" sz="1900" spc="-1" strike="noStrike">
                <a:solidFill>
                  <a:srgbClr val="000000"/>
                </a:solidFill>
                <a:latin typeface="Roboto"/>
                <a:ea typeface="DejaVu Sans"/>
              </a:rPr>
              <a:t>	</a:t>
            </a:r>
            <a:r>
              <a:rPr b="0" lang="es-ES" sz="1900" spc="-1" strike="noStrike">
                <a:solidFill>
                  <a:srgbClr val="000000"/>
                </a:solidFill>
                <a:latin typeface="Roboto"/>
                <a:ea typeface="DejaVu Sans"/>
              </a:rPr>
              <a:t>transformaciones extra de data augmentation de imágenes.</a:t>
            </a:r>
            <a:endParaRPr b="0" lang="es-ES" sz="19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CustomShape 1"/>
          <p:cNvSpPr/>
          <p:nvPr/>
        </p:nvSpPr>
        <p:spPr>
          <a:xfrm>
            <a:off x="720000" y="300960"/>
            <a:ext cx="8854200" cy="1261080"/>
          </a:xfrm>
          <a:prstGeom prst="rect">
            <a:avLst/>
          </a:prstGeom>
          <a:noFill/>
          <a:ln>
            <a:noFill/>
          </a:ln>
        </p:spPr>
        <p:style>
          <a:lnRef idx="0"/>
          <a:fillRef idx="0"/>
          <a:effectRef idx="0"/>
          <a:fontRef idx="minor"/>
        </p:style>
        <p:txBody>
          <a:bodyPr lIns="0" rIns="0" tIns="0" bIns="0" anchor="ctr">
            <a:noAutofit/>
          </a:bodyPr>
          <a:p>
            <a:pPr>
              <a:lnSpc>
                <a:spcPct val="90000"/>
              </a:lnSpc>
            </a:pPr>
            <a:r>
              <a:rPr b="0" lang="es-ES" sz="4400" spc="-1" strike="noStrike">
                <a:solidFill>
                  <a:srgbClr val="000000"/>
                </a:solidFill>
                <a:latin typeface="Arial"/>
                <a:ea typeface="DejaVu Sans"/>
              </a:rPr>
              <a:t>Obtención de datos de entrada (II)</a:t>
            </a:r>
            <a:endParaRPr b="0" lang="es-ES" sz="4400" spc="-1" strike="noStrike">
              <a:latin typeface="Arial"/>
            </a:endParaRPr>
          </a:p>
        </p:txBody>
      </p:sp>
      <p:sp>
        <p:nvSpPr>
          <p:cNvPr id="179" name="CustomShape 2"/>
          <p:cNvSpPr/>
          <p:nvPr/>
        </p:nvSpPr>
        <p:spPr>
          <a:xfrm>
            <a:off x="720000" y="1395000"/>
            <a:ext cx="8638560" cy="5862600"/>
          </a:xfrm>
          <a:prstGeom prst="rect">
            <a:avLst/>
          </a:prstGeom>
          <a:noFill/>
          <a:ln>
            <a:noFill/>
          </a:ln>
        </p:spPr>
        <p:style>
          <a:lnRef idx="0"/>
          <a:fillRef idx="0"/>
          <a:effectRef idx="0"/>
          <a:fontRef idx="minor"/>
        </p:style>
        <p:txBody>
          <a:bodyPr lIns="0" rIns="0" tIns="0" bIns="0" anchor="ctr">
            <a:noAutofit/>
          </a:bodyPr>
          <a:p>
            <a:pPr>
              <a:lnSpc>
                <a:spcPct val="90000"/>
              </a:lnSpc>
              <a:spcBef>
                <a:spcPts val="1001"/>
              </a:spcBef>
              <a:tabLst>
                <a:tab algn="l" pos="0"/>
              </a:tabLst>
            </a:pPr>
            <a:r>
              <a:rPr b="0" lang="es-ES" sz="2300" spc="-1" strike="noStrike">
                <a:solidFill>
                  <a:srgbClr val="000000"/>
                </a:solidFill>
                <a:latin typeface="Roboto"/>
                <a:ea typeface="DejaVu Sans"/>
              </a:rPr>
              <a:t>Tras varios cambios en la forma de alojar y obtener los datos, la configuración final es la siguiente:</a:t>
            </a:r>
            <a:endParaRPr b="0" lang="es-ES" sz="2300" spc="-1" strike="noStrike">
              <a:latin typeface="Arial"/>
            </a:endParaRPr>
          </a:p>
          <a:p>
            <a:pPr marL="571680" indent="-570600">
              <a:lnSpc>
                <a:spcPct val="90000"/>
              </a:lnSpc>
              <a:spcBef>
                <a:spcPts val="1001"/>
              </a:spcBef>
              <a:buClr>
                <a:srgbClr val="000000"/>
              </a:buClr>
              <a:buFont typeface="Arial"/>
              <a:buChar char="•"/>
              <a:tabLst>
                <a:tab algn="l" pos="0"/>
              </a:tabLst>
            </a:pPr>
            <a:r>
              <a:rPr b="1" lang="es-ES" sz="2300" spc="-1" strike="noStrike">
                <a:solidFill>
                  <a:srgbClr val="000000"/>
                </a:solidFill>
                <a:latin typeface="Roboto"/>
                <a:ea typeface="DejaVu Sans"/>
              </a:rPr>
              <a:t>Dataset original:</a:t>
            </a:r>
            <a:r>
              <a:rPr b="0" lang="es-ES" sz="2300" spc="-1" strike="noStrike">
                <a:solidFill>
                  <a:srgbClr val="000000"/>
                </a:solidFill>
                <a:latin typeface="Roboto"/>
                <a:ea typeface="DejaVu Sans"/>
              </a:rPr>
              <a:t> ficheros wav solo: Alojado en mi Google Drive personal.</a:t>
            </a:r>
            <a:endParaRPr b="0" lang="es-ES" sz="2300" spc="-1" strike="noStrike">
              <a:latin typeface="Arial"/>
            </a:endParaRPr>
          </a:p>
          <a:p>
            <a:pPr marL="571680" indent="-570600">
              <a:lnSpc>
                <a:spcPct val="90000"/>
              </a:lnSpc>
              <a:spcBef>
                <a:spcPts val="1001"/>
              </a:spcBef>
              <a:buClr>
                <a:srgbClr val="000000"/>
              </a:buClr>
              <a:buFont typeface="Arial"/>
              <a:buChar char="•"/>
              <a:tabLst>
                <a:tab algn="l" pos="0"/>
              </a:tabLst>
            </a:pPr>
            <a:r>
              <a:rPr b="1" lang="es-ES" sz="2300" spc="-1" strike="noStrike">
                <a:solidFill>
                  <a:srgbClr val="000000"/>
                </a:solidFill>
                <a:latin typeface="Roboto"/>
                <a:ea typeface="DejaVu Sans"/>
              </a:rPr>
              <a:t>Datos generados</a:t>
            </a:r>
            <a:r>
              <a:rPr b="0" lang="es-ES" sz="2300" spc="-1" strike="noStrike">
                <a:solidFill>
                  <a:srgbClr val="000000"/>
                </a:solidFill>
                <a:latin typeface="Roboto"/>
                <a:ea typeface="DejaVu Sans"/>
              </a:rPr>
              <a:t>: Alto volumen de datos, por lo que finalmente tras varios problemas usando el espacio temporal de la sesión de Colab, he optado por usar persistencia en otra unidad de Google Drive compartida con mi otra unidad.</a:t>
            </a:r>
            <a:endParaRPr b="0" lang="es-ES" sz="2300" spc="-1" strike="noStrike">
              <a:latin typeface="Arial"/>
            </a:endParaRPr>
          </a:p>
          <a:p>
            <a:pPr>
              <a:lnSpc>
                <a:spcPct val="90000"/>
              </a:lnSpc>
              <a:spcBef>
                <a:spcPts val="1001"/>
              </a:spcBef>
              <a:tabLst>
                <a:tab algn="l" pos="0"/>
              </a:tabLst>
            </a:pPr>
            <a:endParaRPr b="0" lang="es-ES" sz="2300" spc="-1" strike="noStrike">
              <a:latin typeface="Arial"/>
            </a:endParaRPr>
          </a:p>
          <a:p>
            <a:pPr>
              <a:lnSpc>
                <a:spcPct val="90000"/>
              </a:lnSpc>
              <a:spcBef>
                <a:spcPts val="1001"/>
              </a:spcBef>
              <a:tabLst>
                <a:tab algn="l" pos="0"/>
              </a:tabLst>
            </a:pPr>
            <a:r>
              <a:rPr b="0" lang="es-ES" sz="2300" spc="-1" strike="noStrike">
                <a:solidFill>
                  <a:srgbClr val="000000"/>
                </a:solidFill>
                <a:latin typeface="Roboto"/>
                <a:ea typeface="DejaVu Sans"/>
              </a:rPr>
              <a:t>Se usará una partición </a:t>
            </a:r>
            <a:r>
              <a:rPr b="1" lang="es-ES" sz="2300" spc="-1" strike="noStrike">
                <a:solidFill>
                  <a:srgbClr val="000000"/>
                </a:solidFill>
                <a:latin typeface="Roboto"/>
                <a:ea typeface="DejaVu Sans"/>
              </a:rPr>
              <a:t>80-10-10 en Train, Validación y Test</a:t>
            </a:r>
            <a:r>
              <a:rPr b="0" lang="es-ES" sz="2300" spc="-1" strike="noStrike">
                <a:solidFill>
                  <a:srgbClr val="000000"/>
                </a:solidFill>
                <a:latin typeface="Roboto"/>
                <a:ea typeface="DejaVu Sans"/>
              </a:rPr>
              <a:t>, finalmente se ha optado por persistir los datos de forma permanente en otra unidad tras tener innumerables problemas de desconexión a mitad de varios experimentos bastante intensivos en Colab.</a:t>
            </a:r>
            <a:endParaRPr b="0" lang="es-ES" sz="2300" spc="-1" strike="noStrike">
              <a:latin typeface="Arial"/>
            </a:endParaRPr>
          </a:p>
          <a:p>
            <a:pPr>
              <a:lnSpc>
                <a:spcPct val="90000"/>
              </a:lnSpc>
              <a:spcBef>
                <a:spcPts val="1001"/>
              </a:spcBef>
              <a:tabLst>
                <a:tab algn="l" pos="0"/>
              </a:tabLst>
            </a:pPr>
            <a:endParaRPr b="0" lang="es-ES" sz="23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CustomShape 1"/>
          <p:cNvSpPr/>
          <p:nvPr/>
        </p:nvSpPr>
        <p:spPr>
          <a:xfrm>
            <a:off x="720000" y="300960"/>
            <a:ext cx="8854200" cy="1261080"/>
          </a:xfrm>
          <a:prstGeom prst="rect">
            <a:avLst/>
          </a:prstGeom>
          <a:noFill/>
          <a:ln>
            <a:noFill/>
          </a:ln>
        </p:spPr>
        <p:style>
          <a:lnRef idx="0"/>
          <a:fillRef idx="0"/>
          <a:effectRef idx="0"/>
          <a:fontRef idx="minor"/>
        </p:style>
        <p:txBody>
          <a:bodyPr lIns="0" rIns="0" tIns="0" bIns="0" anchor="ctr">
            <a:noAutofit/>
          </a:bodyPr>
          <a:p>
            <a:pPr>
              <a:lnSpc>
                <a:spcPct val="90000"/>
              </a:lnSpc>
            </a:pPr>
            <a:r>
              <a:rPr b="0" lang="es-ES" sz="4400" spc="-1" strike="noStrike">
                <a:solidFill>
                  <a:srgbClr val="000000"/>
                </a:solidFill>
                <a:latin typeface="Arial"/>
                <a:ea typeface="DejaVu Sans"/>
              </a:rPr>
              <a:t>Obtención de datos de entrada (III)</a:t>
            </a:r>
            <a:endParaRPr b="0" lang="es-ES" sz="4400" spc="-1" strike="noStrike">
              <a:latin typeface="Arial"/>
            </a:endParaRPr>
          </a:p>
        </p:txBody>
      </p:sp>
      <p:sp>
        <p:nvSpPr>
          <p:cNvPr id="181" name="CustomShape 2"/>
          <p:cNvSpPr/>
          <p:nvPr/>
        </p:nvSpPr>
        <p:spPr>
          <a:xfrm>
            <a:off x="720000" y="1395000"/>
            <a:ext cx="8638560" cy="5862600"/>
          </a:xfrm>
          <a:prstGeom prst="rect">
            <a:avLst/>
          </a:prstGeom>
          <a:noFill/>
          <a:ln>
            <a:noFill/>
          </a:ln>
        </p:spPr>
        <p:style>
          <a:lnRef idx="0"/>
          <a:fillRef idx="0"/>
          <a:effectRef idx="0"/>
          <a:fontRef idx="minor"/>
        </p:style>
        <p:txBody>
          <a:bodyPr lIns="0" rIns="0" tIns="0" bIns="0" anchor="ctr">
            <a:noAutofit/>
          </a:bodyPr>
          <a:p>
            <a:pPr>
              <a:lnSpc>
                <a:spcPct val="90000"/>
              </a:lnSpc>
              <a:spcBef>
                <a:spcPts val="1001"/>
              </a:spcBef>
              <a:tabLst>
                <a:tab algn="l" pos="0"/>
              </a:tabLst>
            </a:pPr>
            <a:r>
              <a:rPr b="0" lang="es-ES" sz="2800" spc="-1" strike="noStrike">
                <a:solidFill>
                  <a:srgbClr val="000000"/>
                </a:solidFill>
                <a:latin typeface="Roboto"/>
                <a:ea typeface="DejaVu Sans"/>
              </a:rPr>
              <a:t>Orden de generación de los datos de entrada:</a:t>
            </a:r>
            <a:br/>
            <a:endParaRPr b="0" lang="es-ES" sz="2800" spc="-1" strike="noStrike">
              <a:latin typeface="Arial"/>
            </a:endParaRPr>
          </a:p>
          <a:p>
            <a:pPr marL="457200" indent="-456120">
              <a:lnSpc>
                <a:spcPct val="90000"/>
              </a:lnSpc>
              <a:spcBef>
                <a:spcPts val="1001"/>
              </a:spcBef>
              <a:buClr>
                <a:srgbClr val="000000"/>
              </a:buClr>
              <a:buFont typeface="Arial"/>
              <a:buAutoNum type="arabicPeriod"/>
              <a:tabLst>
                <a:tab algn="l" pos="0"/>
              </a:tabLst>
            </a:pPr>
            <a:r>
              <a:rPr b="1" lang="es-ES" sz="2300" spc="-1" strike="noStrike" u="sng">
                <a:solidFill>
                  <a:srgbClr val="000000"/>
                </a:solidFill>
                <a:uFillTx/>
                <a:latin typeface="Roboto"/>
                <a:ea typeface="DejaVu Sans"/>
              </a:rPr>
              <a:t>Generación de los subconjuntos de train, val y test:</a:t>
            </a:r>
            <a:r>
              <a:rPr b="1" lang="es-ES" sz="2300" spc="-1" strike="noStrike">
                <a:solidFill>
                  <a:srgbClr val="000000"/>
                </a:solidFill>
                <a:latin typeface="Roboto"/>
                <a:ea typeface="DejaVu Sans"/>
              </a:rPr>
              <a:t> </a:t>
            </a:r>
            <a:r>
              <a:rPr b="0" lang="es-ES" sz="2300" spc="-1" strike="noStrike">
                <a:solidFill>
                  <a:srgbClr val="000000"/>
                </a:solidFill>
                <a:latin typeface="Roboto"/>
                <a:ea typeface="DejaVu Sans"/>
              </a:rPr>
              <a:t>mediante la librería </a:t>
            </a:r>
            <a:r>
              <a:rPr b="1" i="1" lang="es-ES" sz="2300" spc="-1" strike="noStrike">
                <a:solidFill>
                  <a:srgbClr val="000000"/>
                </a:solidFill>
                <a:latin typeface="Roboto"/>
                <a:ea typeface="DejaVu Sans"/>
              </a:rPr>
              <a:t>split-folders</a:t>
            </a:r>
            <a:r>
              <a:rPr b="0" lang="es-ES" sz="2300" spc="-1" strike="noStrike">
                <a:solidFill>
                  <a:srgbClr val="000000"/>
                </a:solidFill>
                <a:latin typeface="Roboto"/>
                <a:ea typeface="DejaVu Sans"/>
              </a:rPr>
              <a:t>, realiza las particiones a nivel de ficheros y directorios.</a:t>
            </a:r>
            <a:endParaRPr b="0" lang="es-ES" sz="2300" spc="-1" strike="noStrike">
              <a:latin typeface="Arial"/>
            </a:endParaRPr>
          </a:p>
          <a:p>
            <a:pPr marL="457200" indent="-456120">
              <a:lnSpc>
                <a:spcPct val="90000"/>
              </a:lnSpc>
              <a:spcBef>
                <a:spcPts val="1001"/>
              </a:spcBef>
              <a:buClr>
                <a:srgbClr val="000000"/>
              </a:buClr>
              <a:buFont typeface="Arial"/>
              <a:buAutoNum type="arabicPeriod"/>
              <a:tabLst>
                <a:tab algn="l" pos="0"/>
              </a:tabLst>
            </a:pPr>
            <a:r>
              <a:rPr b="1" lang="es-ES" sz="2300" spc="-1" strike="noStrike" u="sng">
                <a:solidFill>
                  <a:srgbClr val="000000"/>
                </a:solidFill>
                <a:uFillTx/>
                <a:latin typeface="Roboto"/>
                <a:ea typeface="DejaVu Sans"/>
              </a:rPr>
              <a:t>Generación de audio data augmentation: </a:t>
            </a:r>
            <a:r>
              <a:rPr b="0" lang="es-ES" sz="2300" spc="-1" strike="noStrike">
                <a:solidFill>
                  <a:srgbClr val="000000"/>
                </a:solidFill>
                <a:latin typeface="Roboto"/>
                <a:ea typeface="DejaVu Sans"/>
              </a:rPr>
              <a:t>se generan datos nuevos de audio preservando la estructura de directorios. Mediante la librería </a:t>
            </a:r>
            <a:r>
              <a:rPr b="1" i="1" lang="es-ES" sz="2300" spc="-1" strike="noStrike">
                <a:solidFill>
                  <a:srgbClr val="000000"/>
                </a:solidFill>
                <a:latin typeface="Roboto"/>
                <a:ea typeface="DejaVu Sans"/>
              </a:rPr>
              <a:t>audiomentations</a:t>
            </a:r>
            <a:endParaRPr b="0" lang="es-ES" sz="2300" spc="-1" strike="noStrike">
              <a:latin typeface="Arial"/>
            </a:endParaRPr>
          </a:p>
          <a:p>
            <a:pPr marL="457200" indent="-456120">
              <a:lnSpc>
                <a:spcPct val="90000"/>
              </a:lnSpc>
              <a:spcBef>
                <a:spcPts val="1001"/>
              </a:spcBef>
              <a:buClr>
                <a:srgbClr val="000000"/>
              </a:buClr>
              <a:buFont typeface="Arial"/>
              <a:buAutoNum type="arabicPeriod"/>
              <a:tabLst>
                <a:tab algn="l" pos="0"/>
              </a:tabLst>
            </a:pPr>
            <a:r>
              <a:rPr b="1" lang="es-ES" sz="2300" spc="-1" strike="noStrike" u="sng">
                <a:solidFill>
                  <a:srgbClr val="000000"/>
                </a:solidFill>
                <a:uFillTx/>
                <a:latin typeface="Roboto"/>
                <a:ea typeface="DejaVu Sans"/>
              </a:rPr>
              <a:t>Extracción de los factores MFCC, </a:t>
            </a:r>
            <a:r>
              <a:rPr b="0" lang="es-ES" sz="2300" spc="-1" strike="noStrike">
                <a:solidFill>
                  <a:srgbClr val="000000"/>
                </a:solidFill>
                <a:latin typeface="Roboto"/>
                <a:ea typeface="DejaVu Sans"/>
              </a:rPr>
              <a:t>preservando directorios. Mediante la librería </a:t>
            </a:r>
            <a:r>
              <a:rPr b="1" i="1" lang="es-ES" sz="2300" spc="-1" strike="noStrike">
                <a:solidFill>
                  <a:srgbClr val="000000"/>
                </a:solidFill>
                <a:latin typeface="Roboto"/>
                <a:ea typeface="DejaVu Sans"/>
              </a:rPr>
              <a:t>libROSA</a:t>
            </a:r>
            <a:r>
              <a:rPr b="0" lang="es-ES" sz="2300" spc="-1" strike="noStrike">
                <a:solidFill>
                  <a:srgbClr val="000000"/>
                </a:solidFill>
                <a:latin typeface="Roboto"/>
                <a:ea typeface="DejaVu Sans"/>
              </a:rPr>
              <a:t>. Se guardan como </a:t>
            </a:r>
            <a:r>
              <a:rPr b="1" lang="es-ES" sz="2300" spc="-1" strike="noStrike">
                <a:solidFill>
                  <a:srgbClr val="000000"/>
                </a:solidFill>
                <a:latin typeface="Roboto"/>
                <a:ea typeface="DejaVu Sans"/>
              </a:rPr>
              <a:t>ficheros json.</a:t>
            </a:r>
            <a:endParaRPr b="0" lang="es-ES" sz="2300" spc="-1" strike="noStrike">
              <a:latin typeface="Arial"/>
            </a:endParaRPr>
          </a:p>
          <a:p>
            <a:pPr marL="457200" indent="-456120">
              <a:lnSpc>
                <a:spcPct val="90000"/>
              </a:lnSpc>
              <a:spcBef>
                <a:spcPts val="1001"/>
              </a:spcBef>
              <a:buClr>
                <a:srgbClr val="000000"/>
              </a:buClr>
              <a:buFont typeface="Arial"/>
              <a:buAutoNum type="arabicPeriod"/>
              <a:tabLst>
                <a:tab algn="l" pos="0"/>
              </a:tabLst>
            </a:pPr>
            <a:r>
              <a:rPr b="1" lang="es-ES" sz="2300" spc="-1" strike="noStrike" u="sng">
                <a:solidFill>
                  <a:srgbClr val="000000"/>
                </a:solidFill>
                <a:uFillTx/>
                <a:latin typeface="Roboto"/>
                <a:ea typeface="DejaVu Sans"/>
              </a:rPr>
              <a:t>Generación de los espectrogramas de Mel:</a:t>
            </a:r>
            <a:r>
              <a:rPr b="0" lang="es-ES" sz="2300" spc="-1" strike="noStrike">
                <a:solidFill>
                  <a:srgbClr val="000000"/>
                </a:solidFill>
                <a:latin typeface="Roboto"/>
                <a:ea typeface="DejaVu Sans"/>
              </a:rPr>
              <a:t> Generados mediante </a:t>
            </a:r>
            <a:r>
              <a:rPr b="1" i="1" lang="es-ES" sz="2300" spc="-1" strike="noStrike">
                <a:solidFill>
                  <a:srgbClr val="000000"/>
                </a:solidFill>
                <a:latin typeface="Roboto"/>
                <a:ea typeface="DejaVu Sans"/>
              </a:rPr>
              <a:t>libROSA</a:t>
            </a:r>
            <a:r>
              <a:rPr b="0" lang="es-ES" sz="2300" spc="-1" strike="noStrike">
                <a:solidFill>
                  <a:srgbClr val="000000"/>
                </a:solidFill>
                <a:latin typeface="Roboto"/>
                <a:ea typeface="DejaVu Sans"/>
              </a:rPr>
              <a:t> de forma masiva sobre lo generado en el punto 2, se preserva la estructura de directorios. Se guardan los plots como ficheros </a:t>
            </a:r>
            <a:r>
              <a:rPr b="1" lang="es-ES" sz="2300" spc="-1" strike="noStrike">
                <a:solidFill>
                  <a:srgbClr val="000000"/>
                </a:solidFill>
                <a:latin typeface="Roboto"/>
                <a:ea typeface="DejaVu Sans"/>
              </a:rPr>
              <a:t>PNG sin compresión</a:t>
            </a:r>
            <a:r>
              <a:rPr b="0" lang="es-ES" sz="2300" spc="-1" strike="noStrike">
                <a:solidFill>
                  <a:srgbClr val="000000"/>
                </a:solidFill>
                <a:latin typeface="Roboto"/>
                <a:ea typeface="DejaVu Sans"/>
              </a:rPr>
              <a:t>.</a:t>
            </a:r>
            <a:endParaRPr b="0" lang="es-ES" sz="2300" spc="-1" strike="noStrike">
              <a:latin typeface="Arial"/>
            </a:endParaRPr>
          </a:p>
          <a:p>
            <a:pPr>
              <a:lnSpc>
                <a:spcPct val="90000"/>
              </a:lnSpc>
              <a:spcBef>
                <a:spcPts val="1001"/>
              </a:spcBef>
              <a:tabLst>
                <a:tab algn="l" pos="0"/>
              </a:tabLst>
            </a:pPr>
            <a:endParaRPr b="0" lang="es-ES" sz="2300" spc="-1" strike="noStrike">
              <a:latin typeface="Arial"/>
            </a:endParaRPr>
          </a:p>
        </p:txBody>
      </p:sp>
      <p:sp>
        <p:nvSpPr>
          <p:cNvPr id="182" name="CustomShape 3"/>
          <p:cNvSpPr/>
          <p:nvPr/>
        </p:nvSpPr>
        <p:spPr>
          <a:xfrm>
            <a:off x="4382280" y="91440"/>
            <a:ext cx="1314360" cy="272880"/>
          </a:xfrm>
          <a:prstGeom prst="rect">
            <a:avLst/>
          </a:prstGeom>
          <a:noFill/>
          <a:ln>
            <a:noFill/>
          </a:ln>
        </p:spPr>
        <p:style>
          <a:lnRef idx="0"/>
          <a:fillRef idx="0"/>
          <a:effectRef idx="0"/>
          <a:fontRef idx="minor"/>
        </p:style>
        <p:txBody>
          <a:bodyPr wrap="none" lIns="90000" rIns="90000" tIns="45000" bIns="45000" anchor="ctr">
            <a:spAutoFit/>
          </a:bodyPr>
          <a:p>
            <a:pPr>
              <a:lnSpc>
                <a:spcPct val="100000"/>
              </a:lnSpc>
              <a:tabLst>
                <a:tab algn="l" pos="0"/>
              </a:tabLst>
            </a:pPr>
            <a:r>
              <a:rPr b="0" lang="es-ES" sz="1000" spc="-1" strike="noStrike">
                <a:solidFill>
                  <a:srgbClr val="212121"/>
                </a:solidFill>
                <a:latin typeface="Arial Unicode MS"/>
                <a:ea typeface="DejaVu Sans"/>
              </a:rPr>
              <a:t>audiomentations</a:t>
            </a:r>
            <a:r>
              <a:rPr b="0" lang="es-ES" sz="1200" spc="-1" strike="noStrike">
                <a:solidFill>
                  <a:srgbClr val="212121"/>
                </a:solidFill>
                <a:latin typeface="Roboto"/>
                <a:ea typeface="DejaVu Sans"/>
              </a:rPr>
              <a:t> </a:t>
            </a:r>
            <a:r>
              <a:rPr b="0" lang="es-ES" sz="400" spc="-1" strike="noStrike">
                <a:solidFill>
                  <a:srgbClr val="000000"/>
                </a:solidFill>
                <a:latin typeface="Arial"/>
                <a:ea typeface="DejaVu Sans"/>
              </a:rPr>
              <a:t> </a:t>
            </a:r>
            <a:endParaRPr b="0" lang="es-ES" sz="4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CustomShape 1"/>
          <p:cNvSpPr/>
          <p:nvPr/>
        </p:nvSpPr>
        <p:spPr>
          <a:xfrm>
            <a:off x="720000" y="300960"/>
            <a:ext cx="8854200" cy="1261080"/>
          </a:xfrm>
          <a:prstGeom prst="rect">
            <a:avLst/>
          </a:prstGeom>
          <a:noFill/>
          <a:ln>
            <a:noFill/>
          </a:ln>
        </p:spPr>
        <p:style>
          <a:lnRef idx="0"/>
          <a:fillRef idx="0"/>
          <a:effectRef idx="0"/>
          <a:fontRef idx="minor"/>
        </p:style>
        <p:txBody>
          <a:bodyPr lIns="0" rIns="0" tIns="0" bIns="0" anchor="ctr">
            <a:noAutofit/>
          </a:bodyPr>
          <a:p>
            <a:pPr>
              <a:lnSpc>
                <a:spcPct val="90000"/>
              </a:lnSpc>
            </a:pPr>
            <a:r>
              <a:rPr b="0" lang="es-ES" sz="4400" spc="-1" strike="noStrike">
                <a:solidFill>
                  <a:srgbClr val="000000"/>
                </a:solidFill>
                <a:latin typeface="Arial"/>
                <a:ea typeface="DejaVu Sans"/>
              </a:rPr>
              <a:t>Obtención de datos de entrada (IV)</a:t>
            </a:r>
            <a:endParaRPr b="0" lang="es-ES" sz="4400" spc="-1" strike="noStrike">
              <a:latin typeface="Arial"/>
            </a:endParaRPr>
          </a:p>
        </p:txBody>
      </p:sp>
      <p:sp>
        <p:nvSpPr>
          <p:cNvPr id="184" name="CustomShape 2"/>
          <p:cNvSpPr/>
          <p:nvPr/>
        </p:nvSpPr>
        <p:spPr>
          <a:xfrm>
            <a:off x="720000" y="1395000"/>
            <a:ext cx="8638560" cy="5862600"/>
          </a:xfrm>
          <a:prstGeom prst="rect">
            <a:avLst/>
          </a:prstGeom>
          <a:noFill/>
          <a:ln>
            <a:noFill/>
          </a:ln>
        </p:spPr>
        <p:style>
          <a:lnRef idx="0"/>
          <a:fillRef idx="0"/>
          <a:effectRef idx="0"/>
          <a:fontRef idx="minor"/>
        </p:style>
        <p:txBody>
          <a:bodyPr lIns="0" rIns="0" tIns="0" bIns="0" anchor="ctr">
            <a:noAutofit/>
          </a:bodyPr>
          <a:p>
            <a:pPr>
              <a:lnSpc>
                <a:spcPct val="90000"/>
              </a:lnSpc>
              <a:spcBef>
                <a:spcPts val="1001"/>
              </a:spcBef>
              <a:tabLst>
                <a:tab algn="l" pos="0"/>
              </a:tabLst>
            </a:pPr>
            <a:endParaRPr b="0" lang="es-ES" sz="1800" spc="-1" strike="noStrike">
              <a:latin typeface="Arial"/>
            </a:endParaRPr>
          </a:p>
          <a:p>
            <a:pPr>
              <a:lnSpc>
                <a:spcPct val="90000"/>
              </a:lnSpc>
              <a:spcBef>
                <a:spcPts val="1001"/>
              </a:spcBef>
              <a:tabLst>
                <a:tab algn="l" pos="0"/>
              </a:tabLst>
            </a:pPr>
            <a:endParaRPr b="0" lang="es-ES" sz="1800" spc="-1" strike="noStrike">
              <a:latin typeface="Arial"/>
            </a:endParaRPr>
          </a:p>
          <a:p>
            <a:pPr>
              <a:lnSpc>
                <a:spcPct val="90000"/>
              </a:lnSpc>
              <a:spcBef>
                <a:spcPts val="1001"/>
              </a:spcBef>
              <a:tabLst>
                <a:tab algn="l" pos="0"/>
              </a:tabLst>
            </a:pPr>
            <a:endParaRPr b="0" lang="es-ES" sz="1800" spc="-1" strike="noStrike">
              <a:latin typeface="Arial"/>
            </a:endParaRPr>
          </a:p>
          <a:p>
            <a:pPr>
              <a:lnSpc>
                <a:spcPct val="90000"/>
              </a:lnSpc>
              <a:spcBef>
                <a:spcPts val="1001"/>
              </a:spcBef>
              <a:tabLst>
                <a:tab algn="l" pos="0"/>
              </a:tabLst>
            </a:pPr>
            <a:endParaRPr b="0" lang="es-ES" sz="1800" spc="-1" strike="noStrike">
              <a:latin typeface="Arial"/>
            </a:endParaRPr>
          </a:p>
          <a:p>
            <a:pPr>
              <a:lnSpc>
                <a:spcPct val="90000"/>
              </a:lnSpc>
              <a:spcBef>
                <a:spcPts val="1001"/>
              </a:spcBef>
              <a:tabLst>
                <a:tab algn="l" pos="0"/>
              </a:tabLst>
            </a:pPr>
            <a:r>
              <a:rPr b="0" lang="es-ES" sz="2000" spc="-1" strike="noStrike">
                <a:solidFill>
                  <a:srgbClr val="202124"/>
                </a:solidFill>
                <a:latin typeface="Roboto"/>
                <a:ea typeface="DejaVu Sans"/>
              </a:rPr>
              <a:t>Árbol de directorios de salida</a:t>
            </a:r>
            <a:br/>
            <a:endParaRPr b="0" lang="es-ES" sz="2000" spc="-1" strike="noStrike">
              <a:latin typeface="Arial"/>
            </a:endParaRPr>
          </a:p>
          <a:p>
            <a:pPr>
              <a:lnSpc>
                <a:spcPct val="90000"/>
              </a:lnSpc>
              <a:spcBef>
                <a:spcPts val="499"/>
              </a:spcBef>
              <a:tabLst>
                <a:tab algn="l" pos="0"/>
              </a:tabLst>
            </a:pPr>
            <a:endParaRPr b="0" lang="es-ES" sz="2000" spc="-1" strike="noStrike">
              <a:latin typeface="Arial"/>
            </a:endParaRPr>
          </a:p>
          <a:p>
            <a:pPr>
              <a:lnSpc>
                <a:spcPct val="90000"/>
              </a:lnSpc>
              <a:spcBef>
                <a:spcPts val="1001"/>
              </a:spcBef>
              <a:tabLst>
                <a:tab algn="l" pos="0"/>
              </a:tabLst>
            </a:pPr>
            <a:endParaRPr b="0" lang="es-ES" sz="2000" spc="-1" strike="noStrike">
              <a:latin typeface="Arial"/>
            </a:endParaRPr>
          </a:p>
          <a:p>
            <a:pPr>
              <a:lnSpc>
                <a:spcPct val="90000"/>
              </a:lnSpc>
              <a:spcBef>
                <a:spcPts val="1001"/>
              </a:spcBef>
              <a:tabLst>
                <a:tab algn="l" pos="0"/>
              </a:tabLst>
            </a:pPr>
            <a:endParaRPr b="0" lang="es-ES" sz="2000" spc="-1" strike="noStrike">
              <a:latin typeface="Arial"/>
            </a:endParaRPr>
          </a:p>
          <a:p>
            <a:pPr>
              <a:lnSpc>
                <a:spcPct val="90000"/>
              </a:lnSpc>
              <a:spcBef>
                <a:spcPts val="1001"/>
              </a:spcBef>
              <a:tabLst>
                <a:tab algn="l" pos="0"/>
              </a:tabLst>
            </a:pPr>
            <a:endParaRPr b="0" lang="es-ES" sz="2000" spc="-1" strike="noStrike">
              <a:latin typeface="Arial"/>
            </a:endParaRPr>
          </a:p>
          <a:p>
            <a:pPr>
              <a:lnSpc>
                <a:spcPct val="90000"/>
              </a:lnSpc>
              <a:spcBef>
                <a:spcPts val="1001"/>
              </a:spcBef>
              <a:tabLst>
                <a:tab algn="l" pos="0"/>
              </a:tabLst>
            </a:pPr>
            <a:endParaRPr b="0" lang="es-ES" sz="2000" spc="-1" strike="noStrike">
              <a:latin typeface="Arial"/>
            </a:endParaRPr>
          </a:p>
          <a:p>
            <a:pPr>
              <a:lnSpc>
                <a:spcPct val="90000"/>
              </a:lnSpc>
              <a:spcBef>
                <a:spcPts val="1001"/>
              </a:spcBef>
              <a:tabLst>
                <a:tab algn="l" pos="0"/>
              </a:tabLst>
            </a:pPr>
            <a:endParaRPr b="0" lang="es-ES" sz="2000" spc="-1" strike="noStrike">
              <a:latin typeface="Arial"/>
            </a:endParaRPr>
          </a:p>
          <a:p>
            <a:pPr>
              <a:lnSpc>
                <a:spcPct val="90000"/>
              </a:lnSpc>
              <a:spcBef>
                <a:spcPts val="1001"/>
              </a:spcBef>
              <a:tabLst>
                <a:tab algn="l" pos="0"/>
              </a:tabLst>
            </a:pPr>
            <a:endParaRPr b="0" lang="es-ES" sz="2000" spc="-1" strike="noStrike">
              <a:latin typeface="Arial"/>
            </a:endParaRPr>
          </a:p>
          <a:p>
            <a:pPr>
              <a:lnSpc>
                <a:spcPct val="90000"/>
              </a:lnSpc>
              <a:spcBef>
                <a:spcPts val="1001"/>
              </a:spcBef>
              <a:tabLst>
                <a:tab algn="l" pos="0"/>
              </a:tabLst>
            </a:pPr>
            <a:endParaRPr b="0" lang="es-ES" sz="2000" spc="-1" strike="noStrike">
              <a:latin typeface="Arial"/>
            </a:endParaRPr>
          </a:p>
          <a:p>
            <a:pPr>
              <a:lnSpc>
                <a:spcPct val="90000"/>
              </a:lnSpc>
              <a:spcBef>
                <a:spcPts val="1001"/>
              </a:spcBef>
              <a:tabLst>
                <a:tab algn="l" pos="0"/>
              </a:tabLst>
            </a:pPr>
            <a:endParaRPr b="0" lang="es-ES" sz="2000" spc="-1" strike="noStrike">
              <a:latin typeface="Arial"/>
            </a:endParaRPr>
          </a:p>
          <a:p>
            <a:pPr>
              <a:lnSpc>
                <a:spcPct val="90000"/>
              </a:lnSpc>
              <a:spcBef>
                <a:spcPts val="1001"/>
              </a:spcBef>
              <a:tabLst>
                <a:tab algn="l" pos="0"/>
              </a:tabLst>
            </a:pPr>
            <a:endParaRPr b="0" lang="es-ES" sz="2000" spc="-1" strike="noStrike">
              <a:latin typeface="Arial"/>
            </a:endParaRPr>
          </a:p>
          <a:p>
            <a:pPr>
              <a:lnSpc>
                <a:spcPct val="90000"/>
              </a:lnSpc>
              <a:spcBef>
                <a:spcPts val="1001"/>
              </a:spcBef>
              <a:tabLst>
                <a:tab algn="l" pos="0"/>
              </a:tabLst>
            </a:pPr>
            <a:endParaRPr b="0" lang="es-ES" sz="2000" spc="-1" strike="noStrike">
              <a:latin typeface="Arial"/>
            </a:endParaRPr>
          </a:p>
          <a:p>
            <a:pPr>
              <a:lnSpc>
                <a:spcPct val="90000"/>
              </a:lnSpc>
              <a:spcBef>
                <a:spcPts val="1001"/>
              </a:spcBef>
              <a:tabLst>
                <a:tab algn="l" pos="0"/>
              </a:tabLst>
            </a:pPr>
            <a:endParaRPr b="0" lang="es-ES" sz="2000" spc="-1" strike="noStrike">
              <a:latin typeface="Arial"/>
            </a:endParaRPr>
          </a:p>
          <a:p>
            <a:pPr>
              <a:lnSpc>
                <a:spcPct val="90000"/>
              </a:lnSpc>
              <a:spcBef>
                <a:spcPts val="1001"/>
              </a:spcBef>
              <a:tabLst>
                <a:tab algn="l" pos="0"/>
              </a:tabLst>
            </a:pPr>
            <a:endParaRPr b="0" lang="es-ES" sz="2000" spc="-1" strike="noStrike">
              <a:latin typeface="Arial"/>
            </a:endParaRPr>
          </a:p>
          <a:p>
            <a:pPr>
              <a:lnSpc>
                <a:spcPct val="90000"/>
              </a:lnSpc>
              <a:spcBef>
                <a:spcPts val="1001"/>
              </a:spcBef>
              <a:tabLst>
                <a:tab algn="l" pos="0"/>
              </a:tabLst>
            </a:pPr>
            <a:endParaRPr b="0" lang="es-ES" sz="2000" spc="-1" strike="noStrike">
              <a:latin typeface="Arial"/>
            </a:endParaRPr>
          </a:p>
          <a:p>
            <a:pPr>
              <a:lnSpc>
                <a:spcPct val="90000"/>
              </a:lnSpc>
              <a:spcBef>
                <a:spcPts val="1001"/>
              </a:spcBef>
              <a:tabLst>
                <a:tab algn="l" pos="0"/>
              </a:tabLst>
            </a:pPr>
            <a:endParaRPr b="0" lang="es-ES" sz="2000" spc="-1" strike="noStrike">
              <a:latin typeface="Arial"/>
            </a:endParaRPr>
          </a:p>
          <a:p>
            <a:pPr>
              <a:lnSpc>
                <a:spcPct val="90000"/>
              </a:lnSpc>
              <a:spcBef>
                <a:spcPts val="1001"/>
              </a:spcBef>
              <a:tabLst>
                <a:tab algn="l" pos="0"/>
              </a:tabLst>
            </a:pPr>
            <a:endParaRPr b="0" lang="es-ES" sz="2000" spc="-1" strike="noStrike">
              <a:latin typeface="Arial"/>
            </a:endParaRPr>
          </a:p>
          <a:p>
            <a:pPr>
              <a:lnSpc>
                <a:spcPct val="90000"/>
              </a:lnSpc>
              <a:spcBef>
                <a:spcPts val="1001"/>
              </a:spcBef>
              <a:tabLst>
                <a:tab algn="l" pos="0"/>
              </a:tabLst>
            </a:pPr>
            <a:endParaRPr b="0" lang="es-ES" sz="2000" spc="-1" strike="noStrike">
              <a:latin typeface="Arial"/>
            </a:endParaRPr>
          </a:p>
        </p:txBody>
      </p:sp>
      <p:pic>
        <p:nvPicPr>
          <p:cNvPr id="185" name="Imagen 7" descr=""/>
          <p:cNvPicPr/>
          <p:nvPr/>
        </p:nvPicPr>
        <p:blipFill>
          <a:blip r:embed="rId1"/>
          <a:stretch/>
        </p:blipFill>
        <p:spPr>
          <a:xfrm>
            <a:off x="388080" y="1847880"/>
            <a:ext cx="3704760" cy="5409720"/>
          </a:xfrm>
          <a:prstGeom prst="rect">
            <a:avLst/>
          </a:prstGeom>
          <a:ln>
            <a:solidFill>
              <a:schemeClr val="tx1"/>
            </a:solidFill>
          </a:ln>
        </p:spPr>
      </p:pic>
      <p:sp>
        <p:nvSpPr>
          <p:cNvPr id="186" name="CustomShape 3"/>
          <p:cNvSpPr/>
          <p:nvPr/>
        </p:nvSpPr>
        <p:spPr>
          <a:xfrm>
            <a:off x="4425840" y="1621440"/>
            <a:ext cx="5448600" cy="6469560"/>
          </a:xfrm>
          <a:prstGeom prst="rect">
            <a:avLst/>
          </a:prstGeom>
          <a:noFill/>
          <a:ln>
            <a:noFill/>
          </a:ln>
        </p:spPr>
        <p:style>
          <a:lnRef idx="0"/>
          <a:fillRef idx="0"/>
          <a:effectRef idx="0"/>
          <a:fontRef idx="minor"/>
        </p:style>
        <p:txBody>
          <a:bodyPr lIns="0" rIns="0" tIns="0" bIns="0" anchor="ctr">
            <a:noAutofit/>
          </a:bodyPr>
          <a:p>
            <a:pPr marL="343080" indent="-342000">
              <a:lnSpc>
                <a:spcPct val="90000"/>
              </a:lnSpc>
              <a:spcBef>
                <a:spcPts val="1001"/>
              </a:spcBef>
              <a:buClr>
                <a:srgbClr val="202124"/>
              </a:buClr>
              <a:buFont typeface="Arial"/>
              <a:buChar char="•"/>
            </a:pPr>
            <a:r>
              <a:rPr b="0" lang="es-ES" sz="2400" spc="-1" strike="noStrike">
                <a:solidFill>
                  <a:srgbClr val="202124"/>
                </a:solidFill>
                <a:latin typeface="Roboto"/>
                <a:ea typeface="DejaVu Sans"/>
              </a:rPr>
              <a:t>En </a:t>
            </a:r>
            <a:r>
              <a:rPr b="0" i="1" lang="es-ES" sz="2400" spc="-1" strike="noStrike">
                <a:solidFill>
                  <a:srgbClr val="202124"/>
                </a:solidFill>
                <a:latin typeface="Roboto"/>
                <a:ea typeface="DejaVu Sans"/>
              </a:rPr>
              <a:t>train, val y test</a:t>
            </a:r>
            <a:r>
              <a:rPr b="0" lang="es-ES" sz="2400" spc="-1" strike="noStrike">
                <a:solidFill>
                  <a:srgbClr val="202124"/>
                </a:solidFill>
                <a:latin typeface="Roboto"/>
                <a:ea typeface="DejaVu Sans"/>
              </a:rPr>
              <a:t> de cada nivel están los 10 subdirectorios de los géneros con los ficheros del tipo correspondiente.</a:t>
            </a:r>
            <a:endParaRPr b="0" lang="es-ES" sz="2400" spc="-1" strike="noStrike">
              <a:latin typeface="Arial"/>
            </a:endParaRPr>
          </a:p>
          <a:p>
            <a:pPr>
              <a:lnSpc>
                <a:spcPct val="90000"/>
              </a:lnSpc>
              <a:spcBef>
                <a:spcPts val="1001"/>
              </a:spcBef>
            </a:pPr>
            <a:endParaRPr b="0" lang="es-ES" sz="2400" spc="-1" strike="noStrike">
              <a:latin typeface="Arial"/>
            </a:endParaRPr>
          </a:p>
          <a:p>
            <a:pPr marL="343080" indent="-342000">
              <a:lnSpc>
                <a:spcPct val="90000"/>
              </a:lnSpc>
              <a:spcBef>
                <a:spcPts val="1001"/>
              </a:spcBef>
              <a:buClr>
                <a:srgbClr val="202124"/>
              </a:buClr>
              <a:buFont typeface="Arial"/>
              <a:buChar char="•"/>
            </a:pPr>
            <a:r>
              <a:rPr b="0" lang="es-ES" sz="2400" spc="-1" strike="noStrike">
                <a:solidFill>
                  <a:srgbClr val="202124"/>
                </a:solidFill>
                <a:latin typeface="Roboto"/>
                <a:ea typeface="DejaVu Sans"/>
              </a:rPr>
              <a:t>Los </a:t>
            </a:r>
            <a:r>
              <a:rPr b="0" lang="es-ES" sz="2400" spc="-1" strike="noStrike" u="sng">
                <a:solidFill>
                  <a:srgbClr val="202124"/>
                </a:solidFill>
                <a:uFillTx/>
                <a:latin typeface="Roboto"/>
                <a:ea typeface="DejaVu Sans"/>
              </a:rPr>
              <a:t>datos iniciales o aumentados </a:t>
            </a:r>
            <a:r>
              <a:rPr b="0" lang="es-ES" sz="2400" spc="-1" strike="noStrike">
                <a:solidFill>
                  <a:srgbClr val="202124"/>
                </a:solidFill>
                <a:latin typeface="Roboto"/>
                <a:ea typeface="DejaVu Sans"/>
              </a:rPr>
              <a:t>dependiendo del nivel en su subdirectorio </a:t>
            </a:r>
            <a:r>
              <a:rPr b="0" i="1" lang="es-ES" sz="2400" spc="-1" strike="noStrike">
                <a:solidFill>
                  <a:srgbClr val="202124"/>
                </a:solidFill>
                <a:latin typeface="Roboto"/>
                <a:ea typeface="DejaVu Sans"/>
              </a:rPr>
              <a:t>train</a:t>
            </a:r>
            <a:r>
              <a:rPr b="0" lang="es-ES" sz="2400" spc="-1" strike="noStrike">
                <a:solidFill>
                  <a:srgbClr val="202124"/>
                </a:solidFill>
                <a:latin typeface="Roboto"/>
                <a:ea typeface="DejaVu Sans"/>
              </a:rPr>
              <a:t> correspondiente.</a:t>
            </a:r>
            <a:endParaRPr b="0" lang="es-ES" sz="2400" spc="-1" strike="noStrike">
              <a:latin typeface="Arial"/>
            </a:endParaRPr>
          </a:p>
          <a:p>
            <a:pPr>
              <a:lnSpc>
                <a:spcPct val="90000"/>
              </a:lnSpc>
              <a:spcBef>
                <a:spcPts val="1001"/>
              </a:spcBef>
              <a:tabLst>
                <a:tab algn="l" pos="0"/>
              </a:tabLst>
            </a:pPr>
            <a:endParaRPr b="0" lang="es-ES" sz="2400" spc="-1" strike="noStrike">
              <a:latin typeface="Arial"/>
            </a:endParaRPr>
          </a:p>
          <a:p>
            <a:pPr>
              <a:lnSpc>
                <a:spcPct val="90000"/>
              </a:lnSpc>
              <a:spcBef>
                <a:spcPts val="1001"/>
              </a:spcBef>
              <a:tabLst>
                <a:tab algn="l" pos="0"/>
              </a:tabLst>
            </a:pPr>
            <a:endParaRPr b="0" lang="es-ES" sz="2400" spc="-1" strike="noStrike">
              <a:latin typeface="Arial"/>
            </a:endParaRPr>
          </a:p>
          <a:p>
            <a:pPr>
              <a:lnSpc>
                <a:spcPct val="90000"/>
              </a:lnSpc>
              <a:spcBef>
                <a:spcPts val="1001"/>
              </a:spcBef>
              <a:tabLst>
                <a:tab algn="l" pos="0"/>
              </a:tabLst>
            </a:pPr>
            <a:endParaRPr b="0" lang="es-ES" sz="2400" spc="-1" strike="noStrike">
              <a:latin typeface="Arial"/>
            </a:endParaRPr>
          </a:p>
        </p:txBody>
      </p:sp>
      <p:sp>
        <p:nvSpPr>
          <p:cNvPr id="187" name="CustomShape 4"/>
          <p:cNvSpPr/>
          <p:nvPr/>
        </p:nvSpPr>
        <p:spPr>
          <a:xfrm>
            <a:off x="4459320" y="6873120"/>
            <a:ext cx="5381640" cy="379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ES" sz="1900" spc="-1" strike="noStrike">
                <a:solidFill>
                  <a:srgbClr val="000000"/>
                </a:solidFill>
                <a:latin typeface="Arial"/>
                <a:ea typeface="DejaVu Sans"/>
              </a:rPr>
              <a:t>Accesible desde </a:t>
            </a:r>
            <a:r>
              <a:rPr b="0" lang="es-ES" sz="1900" spc="-1" strike="noStrike" u="sng">
                <a:solidFill>
                  <a:srgbClr val="0000ff"/>
                </a:solidFill>
                <a:uFillTx/>
                <a:latin typeface="Arial"/>
                <a:ea typeface="DejaVu Sans"/>
                <a:hlinkClick r:id="rId2"/>
              </a:rPr>
              <a:t>GTZAN_Colab</a:t>
            </a:r>
            <a:r>
              <a:rPr b="0" lang="es-ES" sz="1900" spc="-1" strike="noStrike" u="sng">
                <a:solidFill>
                  <a:srgbClr val="0000ff"/>
                </a:solidFill>
                <a:uFillTx/>
                <a:latin typeface="Arial"/>
                <a:ea typeface="DejaVu Sans"/>
                <a:hlinkClick r:id="rId3"/>
              </a:rPr>
              <a:t> – </a:t>
            </a:r>
            <a:r>
              <a:rPr b="0" lang="es-ES" sz="1900" spc="-1" strike="noStrike" u="sng">
                <a:solidFill>
                  <a:srgbClr val="0000ff"/>
                </a:solidFill>
                <a:uFillTx/>
                <a:latin typeface="Arial"/>
                <a:ea typeface="DejaVu Sans"/>
                <a:hlinkClick r:id="rId4"/>
              </a:rPr>
              <a:t>Shared</a:t>
            </a:r>
            <a:r>
              <a:rPr b="0" lang="es-ES" sz="1900" spc="-1" strike="noStrike" u="sng">
                <a:solidFill>
                  <a:srgbClr val="0000ff"/>
                </a:solidFill>
                <a:uFillTx/>
                <a:latin typeface="Arial"/>
                <a:ea typeface="DejaVu Sans"/>
                <a:hlinkClick r:id="rId5"/>
              </a:rPr>
              <a:t> Drive</a:t>
            </a:r>
            <a:endParaRPr b="0" lang="es-ES" sz="19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CustomShape 1"/>
          <p:cNvSpPr/>
          <p:nvPr/>
        </p:nvSpPr>
        <p:spPr>
          <a:xfrm>
            <a:off x="720000" y="300960"/>
            <a:ext cx="8854200" cy="1261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s-ES" sz="4400" spc="-1" strike="noStrike">
                <a:solidFill>
                  <a:srgbClr val="000000"/>
                </a:solidFill>
                <a:latin typeface="Arial"/>
                <a:ea typeface="Noto Sans CJK SC"/>
              </a:rPr>
              <a:t>Generación de modelos</a:t>
            </a:r>
            <a:endParaRPr b="0" lang="es-ES" sz="4400" spc="-1" strike="noStrike">
              <a:latin typeface="Arial"/>
            </a:endParaRPr>
          </a:p>
        </p:txBody>
      </p:sp>
      <p:sp>
        <p:nvSpPr>
          <p:cNvPr id="189" name="CustomShape 2"/>
          <p:cNvSpPr/>
          <p:nvPr/>
        </p:nvSpPr>
        <p:spPr>
          <a:xfrm>
            <a:off x="668160" y="1395720"/>
            <a:ext cx="8743680" cy="5862600"/>
          </a:xfrm>
          <a:prstGeom prst="rect">
            <a:avLst/>
          </a:prstGeom>
          <a:noFill/>
          <a:ln>
            <a:noFill/>
          </a:ln>
        </p:spPr>
        <p:style>
          <a:lnRef idx="0"/>
          <a:fillRef idx="0"/>
          <a:effectRef idx="0"/>
          <a:fontRef idx="minor"/>
        </p:style>
        <p:txBody>
          <a:bodyPr lIns="0" rIns="0" tIns="0" bIns="0" anchor="ctr">
            <a:noAutofit/>
          </a:bodyPr>
          <a:p>
            <a:pPr marL="457200" indent="-456840" algn="just">
              <a:lnSpc>
                <a:spcPct val="90000"/>
              </a:lnSpc>
              <a:spcBef>
                <a:spcPts val="1001"/>
              </a:spcBef>
              <a:buClr>
                <a:srgbClr val="000000"/>
              </a:buClr>
              <a:buFont typeface="Arial"/>
              <a:buChar char="•"/>
              <a:tabLst>
                <a:tab algn="l" pos="0"/>
              </a:tabLst>
            </a:pPr>
            <a:r>
              <a:rPr b="0" lang="es-ES" sz="2800" spc="-1" strike="noStrike">
                <a:solidFill>
                  <a:srgbClr val="000000"/>
                </a:solidFill>
                <a:latin typeface="Roboto"/>
                <a:ea typeface="DejaVu Sans"/>
              </a:rPr>
              <a:t>Los modelos se desarrollarán en </a:t>
            </a:r>
            <a:r>
              <a:rPr b="1" lang="es-ES" sz="2800" spc="-1" strike="noStrike">
                <a:solidFill>
                  <a:srgbClr val="000000"/>
                </a:solidFill>
                <a:latin typeface="Roboto"/>
                <a:ea typeface="DejaVu Sans"/>
              </a:rPr>
              <a:t>Keras</a:t>
            </a:r>
            <a:r>
              <a:rPr b="0" lang="es-ES" sz="2800" spc="-1" strike="noStrike">
                <a:solidFill>
                  <a:srgbClr val="000000"/>
                </a:solidFill>
                <a:latin typeface="Roboto"/>
                <a:ea typeface="DejaVu Sans"/>
              </a:rPr>
              <a:t> mediante la API secuencial.</a:t>
            </a:r>
            <a:endParaRPr b="0" lang="es-ES" sz="2800" spc="-1" strike="noStrike">
              <a:latin typeface="Arial"/>
            </a:endParaRPr>
          </a:p>
          <a:p>
            <a:pPr marL="457200" indent="-456840" algn="just">
              <a:lnSpc>
                <a:spcPct val="90000"/>
              </a:lnSpc>
              <a:spcBef>
                <a:spcPts val="1001"/>
              </a:spcBef>
              <a:buClr>
                <a:srgbClr val="000000"/>
              </a:buClr>
              <a:buFont typeface="Arial"/>
              <a:buChar char="•"/>
              <a:tabLst>
                <a:tab algn="l" pos="0"/>
              </a:tabLst>
            </a:pPr>
            <a:r>
              <a:rPr b="0" lang="es-ES" sz="2800" spc="-1" strike="noStrike">
                <a:solidFill>
                  <a:srgbClr val="000000"/>
                </a:solidFill>
                <a:latin typeface="Roboto"/>
                <a:ea typeface="DejaVu Sans"/>
              </a:rPr>
              <a:t>Se generará un </a:t>
            </a:r>
            <a:r>
              <a:rPr b="1" lang="es-ES" sz="2800" spc="-1" strike="noStrike">
                <a:solidFill>
                  <a:srgbClr val="000000"/>
                </a:solidFill>
                <a:latin typeface="Roboto"/>
                <a:ea typeface="DejaVu Sans"/>
              </a:rPr>
              <a:t>modelo base de referencia MLP </a:t>
            </a:r>
            <a:r>
              <a:rPr b="0" lang="es-ES" sz="2800" spc="-1" strike="noStrike">
                <a:solidFill>
                  <a:srgbClr val="000000"/>
                </a:solidFill>
                <a:latin typeface="Roboto"/>
                <a:ea typeface="DejaVu Sans"/>
              </a:rPr>
              <a:t>solo con capas densas que posteriormente se optimizará con regularización L2 y Dropout. </a:t>
            </a:r>
            <a:endParaRPr b="0" lang="es-ES" sz="2800" spc="-1" strike="noStrike">
              <a:latin typeface="Arial"/>
            </a:endParaRPr>
          </a:p>
          <a:p>
            <a:pPr marL="457200" indent="-456840" algn="just">
              <a:lnSpc>
                <a:spcPct val="90000"/>
              </a:lnSpc>
              <a:spcBef>
                <a:spcPts val="1001"/>
              </a:spcBef>
              <a:buClr>
                <a:srgbClr val="000000"/>
              </a:buClr>
              <a:buFont typeface="Arial"/>
              <a:buChar char="•"/>
              <a:tabLst>
                <a:tab algn="l" pos="0"/>
              </a:tabLst>
            </a:pPr>
            <a:r>
              <a:rPr b="0" lang="es-ES" sz="2800" spc="-1" strike="noStrike">
                <a:solidFill>
                  <a:srgbClr val="000000"/>
                </a:solidFill>
                <a:latin typeface="Roboto"/>
                <a:ea typeface="DejaVu Sans"/>
              </a:rPr>
              <a:t>Después se generarán otros modelos </a:t>
            </a:r>
            <a:r>
              <a:rPr b="1" lang="es-ES" sz="2800" spc="-1" strike="noStrike">
                <a:solidFill>
                  <a:srgbClr val="000000"/>
                </a:solidFill>
                <a:latin typeface="Roboto"/>
                <a:ea typeface="DejaVu Sans"/>
              </a:rPr>
              <a:t>CNN y LSTM </a:t>
            </a:r>
            <a:r>
              <a:rPr b="0" lang="es-ES" sz="2800" spc="-1" strike="noStrike">
                <a:solidFill>
                  <a:srgbClr val="000000"/>
                </a:solidFill>
                <a:latin typeface="Roboto"/>
                <a:ea typeface="DejaVu Sans"/>
              </a:rPr>
              <a:t>y se compararán con el modelo base.</a:t>
            </a:r>
            <a:endParaRPr b="0" lang="es-ES" sz="2800" spc="-1" strike="noStrike">
              <a:latin typeface="Arial"/>
            </a:endParaRPr>
          </a:p>
          <a:p>
            <a:pPr marL="457200" indent="-456840" algn="just">
              <a:lnSpc>
                <a:spcPct val="90000"/>
              </a:lnSpc>
              <a:spcBef>
                <a:spcPts val="1001"/>
              </a:spcBef>
              <a:buClr>
                <a:srgbClr val="000000"/>
              </a:buClr>
              <a:buFont typeface="Arial"/>
              <a:buChar char="•"/>
              <a:tabLst>
                <a:tab algn="l" pos="0"/>
              </a:tabLst>
            </a:pPr>
            <a:r>
              <a:rPr b="0" lang="es-ES" sz="2800" spc="-1" strike="noStrike">
                <a:solidFill>
                  <a:srgbClr val="000000"/>
                </a:solidFill>
                <a:latin typeface="Roboto"/>
                <a:ea typeface="DejaVu Sans"/>
              </a:rPr>
              <a:t>Cada modelo se probará con los datos originales y con posteriormente con los datos aumentados (audio data augmentation) en </a:t>
            </a:r>
            <a:r>
              <a:rPr b="0" i="1" lang="es-ES" sz="2800" spc="-1" strike="noStrike">
                <a:solidFill>
                  <a:srgbClr val="000000"/>
                </a:solidFill>
                <a:latin typeface="Roboto"/>
                <a:ea typeface="DejaVu Sans"/>
              </a:rPr>
              <a:t>train</a:t>
            </a:r>
            <a:r>
              <a:rPr b="0" lang="es-ES" sz="2800" spc="-1" strike="noStrike">
                <a:solidFill>
                  <a:srgbClr val="000000"/>
                </a:solidFill>
                <a:latin typeface="Roboto"/>
                <a:ea typeface="DejaVu Sans"/>
              </a:rPr>
              <a:t>.</a:t>
            </a:r>
            <a:endParaRPr b="0" lang="es-ES" sz="2800" spc="-1" strike="noStrike">
              <a:latin typeface="Arial"/>
            </a:endParaRPr>
          </a:p>
          <a:p>
            <a:pPr algn="just">
              <a:lnSpc>
                <a:spcPct val="90000"/>
              </a:lnSpc>
              <a:spcBef>
                <a:spcPts val="1001"/>
              </a:spcBef>
              <a:tabLst>
                <a:tab algn="l" pos="0"/>
              </a:tabLst>
            </a:pPr>
            <a:endParaRPr b="0" lang="es-ES" sz="2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CustomShape 1"/>
          <p:cNvSpPr/>
          <p:nvPr/>
        </p:nvSpPr>
        <p:spPr>
          <a:xfrm>
            <a:off x="720000" y="300960"/>
            <a:ext cx="8854200" cy="1261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s-ES" sz="4400" spc="-1" strike="noStrike">
                <a:solidFill>
                  <a:srgbClr val="000000"/>
                </a:solidFill>
                <a:latin typeface="Arial"/>
                <a:ea typeface="Noto Sans CJK SC"/>
              </a:rPr>
              <a:t>MLP (MFCCs)</a:t>
            </a:r>
            <a:endParaRPr b="0" lang="es-ES" sz="4400" spc="-1" strike="noStrike">
              <a:latin typeface="Arial"/>
            </a:endParaRPr>
          </a:p>
        </p:txBody>
      </p:sp>
      <p:sp>
        <p:nvSpPr>
          <p:cNvPr id="191" name="CustomShape 2"/>
          <p:cNvSpPr/>
          <p:nvPr/>
        </p:nvSpPr>
        <p:spPr>
          <a:xfrm>
            <a:off x="718200" y="1512000"/>
            <a:ext cx="3038760" cy="345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s-ES" sz="1800" spc="-1" strike="noStrike">
                <a:solidFill>
                  <a:srgbClr val="000000"/>
                </a:solidFill>
                <a:latin typeface="Arial"/>
                <a:ea typeface="DejaVu Sans"/>
              </a:rPr>
              <a:t>Arquitectura de la red</a:t>
            </a:r>
            <a:endParaRPr b="0" lang="es-ES" sz="1800" spc="-1" strike="noStrike">
              <a:latin typeface="Arial"/>
            </a:endParaRPr>
          </a:p>
        </p:txBody>
      </p:sp>
      <p:pic>
        <p:nvPicPr>
          <p:cNvPr id="192" name="Imagen 2" descr=""/>
          <p:cNvPicPr/>
          <p:nvPr/>
        </p:nvPicPr>
        <p:blipFill>
          <a:blip r:embed="rId1"/>
          <a:stretch/>
        </p:blipFill>
        <p:spPr>
          <a:xfrm>
            <a:off x="1482480" y="2086920"/>
            <a:ext cx="6584400" cy="450684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CustomShape 1"/>
          <p:cNvSpPr/>
          <p:nvPr/>
        </p:nvSpPr>
        <p:spPr>
          <a:xfrm>
            <a:off x="720000" y="300960"/>
            <a:ext cx="8854200" cy="1261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s-ES" sz="4400" spc="-1" strike="noStrike">
                <a:solidFill>
                  <a:srgbClr val="000000"/>
                </a:solidFill>
                <a:latin typeface="Arial"/>
                <a:ea typeface="Noto Sans CJK SC"/>
              </a:rPr>
              <a:t>MLP (MFCCs)</a:t>
            </a:r>
            <a:endParaRPr b="0" lang="es-ES" sz="4400" spc="-1" strike="noStrike">
              <a:latin typeface="Arial"/>
            </a:endParaRPr>
          </a:p>
        </p:txBody>
      </p:sp>
      <p:sp>
        <p:nvSpPr>
          <p:cNvPr id="194" name="CustomShape 2"/>
          <p:cNvSpPr/>
          <p:nvPr/>
        </p:nvSpPr>
        <p:spPr>
          <a:xfrm>
            <a:off x="718200" y="1512000"/>
            <a:ext cx="3038760" cy="345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s-ES" sz="1800" spc="-1" strike="noStrike">
                <a:solidFill>
                  <a:srgbClr val="000000"/>
                </a:solidFill>
                <a:latin typeface="Arial"/>
                <a:ea typeface="DejaVu Sans"/>
              </a:rPr>
              <a:t>Sin datos aumentados</a:t>
            </a:r>
            <a:endParaRPr b="0" lang="es-ES" sz="1800" spc="-1" strike="noStrike">
              <a:latin typeface="Arial"/>
            </a:endParaRPr>
          </a:p>
        </p:txBody>
      </p:sp>
      <p:pic>
        <p:nvPicPr>
          <p:cNvPr id="195" name="Imagen 119" descr=""/>
          <p:cNvPicPr/>
          <p:nvPr/>
        </p:nvPicPr>
        <p:blipFill>
          <a:blip r:embed="rId1"/>
          <a:stretch/>
        </p:blipFill>
        <p:spPr>
          <a:xfrm>
            <a:off x="942480" y="1728000"/>
            <a:ext cx="7630560" cy="2691000"/>
          </a:xfrm>
          <a:prstGeom prst="rect">
            <a:avLst/>
          </a:prstGeom>
          <a:ln>
            <a:noFill/>
          </a:ln>
        </p:spPr>
      </p:pic>
      <p:pic>
        <p:nvPicPr>
          <p:cNvPr id="196" name="Imagen 120" descr=""/>
          <p:cNvPicPr/>
          <p:nvPr/>
        </p:nvPicPr>
        <p:blipFill>
          <a:blip r:embed="rId2"/>
          <a:stretch/>
        </p:blipFill>
        <p:spPr>
          <a:xfrm>
            <a:off x="942480" y="4582080"/>
            <a:ext cx="7624440" cy="2688840"/>
          </a:xfrm>
          <a:prstGeom prst="rect">
            <a:avLst/>
          </a:prstGeom>
          <a:ln>
            <a:noFill/>
          </a:ln>
        </p:spPr>
      </p:pic>
      <p:sp>
        <p:nvSpPr>
          <p:cNvPr id="197" name="CustomShape 3"/>
          <p:cNvSpPr/>
          <p:nvPr/>
        </p:nvSpPr>
        <p:spPr>
          <a:xfrm>
            <a:off x="718200" y="4392000"/>
            <a:ext cx="3038760" cy="1890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s-ES" sz="1800" spc="-1" strike="noStrike">
                <a:solidFill>
                  <a:srgbClr val="000000"/>
                </a:solidFill>
                <a:latin typeface="Arial"/>
                <a:ea typeface="DejaVu Sans"/>
              </a:rPr>
              <a:t>Con datos aumentados</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CustomShape 1"/>
          <p:cNvSpPr/>
          <p:nvPr/>
        </p:nvSpPr>
        <p:spPr>
          <a:xfrm>
            <a:off x="720000" y="300960"/>
            <a:ext cx="8854200" cy="1261080"/>
          </a:xfrm>
          <a:prstGeom prst="rect">
            <a:avLst/>
          </a:prstGeom>
          <a:noFill/>
          <a:ln>
            <a:noFill/>
          </a:ln>
        </p:spPr>
        <p:style>
          <a:lnRef idx="0"/>
          <a:fillRef idx="0"/>
          <a:effectRef idx="0"/>
          <a:fontRef idx="minor"/>
        </p:style>
        <p:txBody>
          <a:bodyPr lIns="0" rIns="0" tIns="0" bIns="0" anchor="ctr">
            <a:noAutofit/>
          </a:bodyPr>
          <a:p>
            <a:pPr>
              <a:lnSpc>
                <a:spcPct val="100000"/>
              </a:lnSpc>
            </a:pPr>
            <a:r>
              <a:rPr b="1" lang="es-ES" sz="4400" spc="-1" strike="noStrike">
                <a:solidFill>
                  <a:srgbClr val="333333"/>
                </a:solidFill>
                <a:latin typeface="Noto Sans"/>
                <a:ea typeface="DejaVu Sans"/>
              </a:rPr>
              <a:t>Introducción</a:t>
            </a:r>
            <a:endParaRPr b="0" lang="es-ES" sz="4400" spc="-1" strike="noStrike">
              <a:latin typeface="Arial"/>
            </a:endParaRPr>
          </a:p>
        </p:txBody>
      </p:sp>
      <p:sp>
        <p:nvSpPr>
          <p:cNvPr id="126" name="CustomShape 2"/>
          <p:cNvSpPr/>
          <p:nvPr/>
        </p:nvSpPr>
        <p:spPr>
          <a:xfrm>
            <a:off x="720000" y="2160000"/>
            <a:ext cx="8638560" cy="4383360"/>
          </a:xfrm>
          <a:prstGeom prst="rect">
            <a:avLst/>
          </a:prstGeom>
          <a:noFill/>
          <a:ln>
            <a:noFill/>
          </a:ln>
        </p:spPr>
        <p:style>
          <a:lnRef idx="0"/>
          <a:fillRef idx="0"/>
          <a:effectRef idx="0"/>
          <a:fontRef idx="minor"/>
        </p:style>
      </p:sp>
      <p:sp>
        <p:nvSpPr>
          <p:cNvPr id="127" name="CustomShape 3"/>
          <p:cNvSpPr/>
          <p:nvPr/>
        </p:nvSpPr>
        <p:spPr>
          <a:xfrm>
            <a:off x="828000" y="2122200"/>
            <a:ext cx="8638560" cy="3615480"/>
          </a:xfrm>
          <a:prstGeom prst="rect">
            <a:avLst/>
          </a:prstGeom>
          <a:noFill/>
          <a:ln>
            <a:noFill/>
          </a:ln>
        </p:spPr>
        <p:style>
          <a:lnRef idx="0"/>
          <a:fillRef idx="0"/>
          <a:effectRef idx="0"/>
          <a:fontRef idx="minor"/>
        </p:style>
        <p:txBody>
          <a:bodyPr lIns="90000" rIns="90000" tIns="45000" bIns="45000">
            <a:normAutofit fontScale="13000"/>
          </a:bodyPr>
          <a:p>
            <a:pPr marL="228600" indent="-227520">
              <a:lnSpc>
                <a:spcPct val="90000"/>
              </a:lnSpc>
              <a:spcBef>
                <a:spcPts val="1001"/>
              </a:spcBef>
              <a:buClr>
                <a:srgbClr val="212121"/>
              </a:buClr>
              <a:buFont typeface="Arial"/>
              <a:buChar char="•"/>
            </a:pPr>
            <a:r>
              <a:rPr b="0" lang="es-ES" sz="4400" spc="-1" strike="noStrike">
                <a:solidFill>
                  <a:srgbClr val="212121"/>
                </a:solidFill>
                <a:latin typeface="Roboto"/>
                <a:ea typeface="DejaVu Sans"/>
              </a:rPr>
              <a:t>La clasificación de géneros musicales a partir de la forma de onda de una canción es un problema cásico de </a:t>
            </a:r>
            <a:r>
              <a:rPr b="1" lang="es-ES" sz="4400" spc="-1" strike="noStrike">
                <a:solidFill>
                  <a:srgbClr val="212121"/>
                </a:solidFill>
                <a:latin typeface="Roboto"/>
                <a:ea typeface="DejaVu Sans"/>
              </a:rPr>
              <a:t>Music Information Retrieval.</a:t>
            </a:r>
            <a:endParaRPr b="0" lang="es-ES" sz="4400" spc="-1" strike="noStrike">
              <a:latin typeface="Arial"/>
            </a:endParaRPr>
          </a:p>
          <a:p>
            <a:pPr>
              <a:lnSpc>
                <a:spcPct val="90000"/>
              </a:lnSpc>
              <a:spcBef>
                <a:spcPts val="1001"/>
              </a:spcBef>
            </a:pPr>
            <a:endParaRPr b="0" lang="es-ES" sz="4400" spc="-1" strike="noStrike">
              <a:latin typeface="Arial"/>
            </a:endParaRPr>
          </a:p>
          <a:p>
            <a:pPr marL="228600" indent="-227520">
              <a:lnSpc>
                <a:spcPct val="90000"/>
              </a:lnSpc>
              <a:spcBef>
                <a:spcPts val="1001"/>
              </a:spcBef>
              <a:buClr>
                <a:srgbClr val="212121"/>
              </a:buClr>
              <a:buFont typeface="Arial"/>
              <a:buChar char="•"/>
            </a:pPr>
            <a:r>
              <a:rPr b="0" lang="es-ES" sz="4400" spc="-1" strike="noStrike">
                <a:solidFill>
                  <a:srgbClr val="212121"/>
                </a:solidFill>
                <a:latin typeface="Roboto"/>
                <a:ea typeface="DejaVu Sans"/>
              </a:rPr>
              <a:t>Los datos pasarán por una fase de preprocesado para posteriormente utilizarse como entradas a los modelos DL que se verán durante el proyecto (</a:t>
            </a:r>
            <a:r>
              <a:rPr b="1" lang="es-ES" sz="4400" spc="-1" strike="noStrike">
                <a:solidFill>
                  <a:srgbClr val="212121"/>
                </a:solidFill>
                <a:latin typeface="Roboto"/>
                <a:ea typeface="DejaVu Sans"/>
              </a:rPr>
              <a:t>MLP, CNN y LSTM</a:t>
            </a:r>
            <a:r>
              <a:rPr b="0" lang="es-ES" sz="4400" spc="-1" strike="noStrike">
                <a:solidFill>
                  <a:srgbClr val="212121"/>
                </a:solidFill>
                <a:latin typeface="Roboto"/>
                <a:ea typeface="DejaVu Sans"/>
              </a:rPr>
              <a:t>).</a:t>
            </a:r>
            <a:endParaRPr b="0" lang="es-ES" sz="4400" spc="-1" strike="noStrike">
              <a:latin typeface="Arial"/>
            </a:endParaRPr>
          </a:p>
          <a:p>
            <a:pPr>
              <a:lnSpc>
                <a:spcPct val="90000"/>
              </a:lnSpc>
              <a:spcBef>
                <a:spcPts val="1001"/>
              </a:spcBef>
              <a:tabLst>
                <a:tab algn="l" pos="0"/>
              </a:tabLst>
            </a:pPr>
            <a:endParaRPr b="0" lang="es-ES" sz="4400" spc="-1" strike="noStrike">
              <a:latin typeface="Arial"/>
            </a:endParaRPr>
          </a:p>
          <a:p>
            <a:pPr marL="228600" indent="-227520">
              <a:lnSpc>
                <a:spcPct val="90000"/>
              </a:lnSpc>
              <a:spcBef>
                <a:spcPts val="1001"/>
              </a:spcBef>
              <a:buClr>
                <a:srgbClr val="212121"/>
              </a:buClr>
              <a:buFont typeface="Arial"/>
              <a:buChar char="•"/>
              <a:tabLst>
                <a:tab algn="l" pos="0"/>
              </a:tabLst>
            </a:pPr>
            <a:r>
              <a:rPr b="0" lang="es-ES" sz="4400" spc="-1" strike="noStrike">
                <a:solidFill>
                  <a:srgbClr val="212121"/>
                </a:solidFill>
                <a:latin typeface="Roboto"/>
                <a:ea typeface="DejaVu Sans"/>
              </a:rPr>
              <a:t>Se implementará un clasificador de géneros musicales a partir de 1000 muestras de audio wav de 30 segundos etiquetadas distribuidas uniformemente en 10 géneros.</a:t>
            </a:r>
            <a:endParaRPr b="0" lang="es-ES" sz="44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CustomShape 1"/>
          <p:cNvSpPr/>
          <p:nvPr/>
        </p:nvSpPr>
        <p:spPr>
          <a:xfrm>
            <a:off x="720000" y="300960"/>
            <a:ext cx="8854200" cy="1261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s-ES" sz="4400" spc="-1" strike="noStrike">
                <a:solidFill>
                  <a:srgbClr val="000000"/>
                </a:solidFill>
                <a:latin typeface="Arial"/>
                <a:ea typeface="Noto Sans CJK SC"/>
              </a:rPr>
              <a:t>MLP Dropout, L2 (MFCCs)</a:t>
            </a:r>
            <a:endParaRPr b="0" lang="es-ES" sz="4400" spc="-1" strike="noStrike">
              <a:latin typeface="Arial"/>
            </a:endParaRPr>
          </a:p>
        </p:txBody>
      </p:sp>
      <p:sp>
        <p:nvSpPr>
          <p:cNvPr id="199" name="CustomShape 2"/>
          <p:cNvSpPr/>
          <p:nvPr/>
        </p:nvSpPr>
        <p:spPr>
          <a:xfrm>
            <a:off x="718200" y="1512000"/>
            <a:ext cx="3038760" cy="345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s-ES" sz="1800" spc="-1" strike="noStrike">
                <a:solidFill>
                  <a:srgbClr val="000000"/>
                </a:solidFill>
                <a:latin typeface="Arial"/>
                <a:ea typeface="DejaVu Sans"/>
              </a:rPr>
              <a:t>Arquitectura de la red</a:t>
            </a:r>
            <a:endParaRPr b="0" lang="es-ES" sz="1800" spc="-1" strike="noStrike">
              <a:latin typeface="Arial"/>
            </a:endParaRPr>
          </a:p>
        </p:txBody>
      </p:sp>
      <p:pic>
        <p:nvPicPr>
          <p:cNvPr id="200" name="Imagen 4" descr=""/>
          <p:cNvPicPr/>
          <p:nvPr/>
        </p:nvPicPr>
        <p:blipFill>
          <a:blip r:embed="rId1"/>
          <a:stretch/>
        </p:blipFill>
        <p:spPr>
          <a:xfrm>
            <a:off x="1696680" y="1984320"/>
            <a:ext cx="5986440" cy="522000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CustomShape 1"/>
          <p:cNvSpPr/>
          <p:nvPr/>
        </p:nvSpPr>
        <p:spPr>
          <a:xfrm>
            <a:off x="720000" y="300960"/>
            <a:ext cx="8854200" cy="1261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s-ES" sz="4400" spc="-1" strike="noStrike">
                <a:solidFill>
                  <a:srgbClr val="000000"/>
                </a:solidFill>
                <a:latin typeface="Arial"/>
                <a:ea typeface="Noto Sans CJK SC"/>
              </a:rPr>
              <a:t>MLP Dropout, L2 (MFCCs)</a:t>
            </a:r>
            <a:endParaRPr b="0" lang="es-ES" sz="4400" spc="-1" strike="noStrike">
              <a:latin typeface="Arial"/>
            </a:endParaRPr>
          </a:p>
        </p:txBody>
      </p:sp>
      <p:sp>
        <p:nvSpPr>
          <p:cNvPr id="202" name="CustomShape 2"/>
          <p:cNvSpPr/>
          <p:nvPr/>
        </p:nvSpPr>
        <p:spPr>
          <a:xfrm>
            <a:off x="718200" y="1512000"/>
            <a:ext cx="3038760" cy="345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s-ES" sz="1800" spc="-1" strike="noStrike">
                <a:solidFill>
                  <a:srgbClr val="000000"/>
                </a:solidFill>
                <a:latin typeface="Arial"/>
                <a:ea typeface="DejaVu Sans"/>
              </a:rPr>
              <a:t>Sin datos aumentados</a:t>
            </a:r>
            <a:endParaRPr b="0" lang="es-ES" sz="1800" spc="-1" strike="noStrike">
              <a:latin typeface="Arial"/>
            </a:endParaRPr>
          </a:p>
        </p:txBody>
      </p:sp>
      <p:pic>
        <p:nvPicPr>
          <p:cNvPr id="203" name="Imagen 119" descr=""/>
          <p:cNvPicPr/>
          <p:nvPr/>
        </p:nvPicPr>
        <p:blipFill>
          <a:blip r:embed="rId1"/>
          <a:stretch/>
        </p:blipFill>
        <p:spPr>
          <a:xfrm>
            <a:off x="942120" y="1728000"/>
            <a:ext cx="7630920" cy="2691000"/>
          </a:xfrm>
          <a:prstGeom prst="rect">
            <a:avLst/>
          </a:prstGeom>
          <a:ln>
            <a:noFill/>
          </a:ln>
        </p:spPr>
      </p:pic>
      <p:pic>
        <p:nvPicPr>
          <p:cNvPr id="204" name="Imagen 120" descr=""/>
          <p:cNvPicPr/>
          <p:nvPr/>
        </p:nvPicPr>
        <p:blipFill>
          <a:blip r:embed="rId2"/>
          <a:stretch/>
        </p:blipFill>
        <p:spPr>
          <a:xfrm>
            <a:off x="942120" y="4582080"/>
            <a:ext cx="7624800" cy="2688840"/>
          </a:xfrm>
          <a:prstGeom prst="rect">
            <a:avLst/>
          </a:prstGeom>
          <a:ln>
            <a:noFill/>
          </a:ln>
        </p:spPr>
      </p:pic>
      <p:sp>
        <p:nvSpPr>
          <p:cNvPr id="205" name="CustomShape 3"/>
          <p:cNvSpPr/>
          <p:nvPr/>
        </p:nvSpPr>
        <p:spPr>
          <a:xfrm>
            <a:off x="718200" y="4392000"/>
            <a:ext cx="3038760" cy="1890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s-ES" sz="1800" spc="-1" strike="noStrike">
                <a:solidFill>
                  <a:srgbClr val="000000"/>
                </a:solidFill>
                <a:latin typeface="Arial"/>
                <a:ea typeface="DejaVu Sans"/>
              </a:rPr>
              <a:t>Con datos aumentados</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CustomShape 1"/>
          <p:cNvSpPr/>
          <p:nvPr/>
        </p:nvSpPr>
        <p:spPr>
          <a:xfrm>
            <a:off x="720000" y="300960"/>
            <a:ext cx="8854200" cy="1261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s-ES" sz="4400" spc="-1" strike="noStrike">
                <a:solidFill>
                  <a:srgbClr val="000000"/>
                </a:solidFill>
                <a:latin typeface="Arial"/>
                <a:ea typeface="Noto Sans CJK SC"/>
              </a:rPr>
              <a:t>CNN (MFCCs)</a:t>
            </a:r>
            <a:endParaRPr b="0" lang="es-ES" sz="4400" spc="-1" strike="noStrike">
              <a:latin typeface="Arial"/>
            </a:endParaRPr>
          </a:p>
        </p:txBody>
      </p:sp>
      <p:sp>
        <p:nvSpPr>
          <p:cNvPr id="207" name="CustomShape 2"/>
          <p:cNvSpPr/>
          <p:nvPr/>
        </p:nvSpPr>
        <p:spPr>
          <a:xfrm>
            <a:off x="718200" y="1512000"/>
            <a:ext cx="3038760" cy="345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s-ES" sz="1800" spc="-1" strike="noStrike">
                <a:solidFill>
                  <a:srgbClr val="000000"/>
                </a:solidFill>
                <a:latin typeface="Arial"/>
                <a:ea typeface="DejaVu Sans"/>
              </a:rPr>
              <a:t>Arquitectura de la red</a:t>
            </a:r>
            <a:endParaRPr b="0" lang="es-ES" sz="1800" spc="-1" strike="noStrike">
              <a:latin typeface="Arial"/>
            </a:endParaRPr>
          </a:p>
        </p:txBody>
      </p:sp>
      <p:pic>
        <p:nvPicPr>
          <p:cNvPr id="208" name="Imagen 4" descr=""/>
          <p:cNvPicPr/>
          <p:nvPr/>
        </p:nvPicPr>
        <p:blipFill>
          <a:blip r:embed="rId1"/>
          <a:stretch/>
        </p:blipFill>
        <p:spPr>
          <a:xfrm>
            <a:off x="2327400" y="1857600"/>
            <a:ext cx="5425560" cy="547128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CustomShape 1"/>
          <p:cNvSpPr/>
          <p:nvPr/>
        </p:nvSpPr>
        <p:spPr>
          <a:xfrm>
            <a:off x="720000" y="300960"/>
            <a:ext cx="8854200" cy="1261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s-ES" sz="4400" spc="-1" strike="noStrike">
                <a:solidFill>
                  <a:srgbClr val="000000"/>
                </a:solidFill>
                <a:latin typeface="Arial"/>
                <a:ea typeface="Noto Sans CJK SC"/>
              </a:rPr>
              <a:t>CNN (MFCCs)</a:t>
            </a:r>
            <a:endParaRPr b="0" lang="es-ES" sz="4400" spc="-1" strike="noStrike">
              <a:latin typeface="Arial"/>
            </a:endParaRPr>
          </a:p>
        </p:txBody>
      </p:sp>
      <p:sp>
        <p:nvSpPr>
          <p:cNvPr id="210" name="CustomShape 2"/>
          <p:cNvSpPr/>
          <p:nvPr/>
        </p:nvSpPr>
        <p:spPr>
          <a:xfrm>
            <a:off x="718200" y="1512000"/>
            <a:ext cx="3038760" cy="345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s-ES" sz="1800" spc="-1" strike="noStrike">
                <a:solidFill>
                  <a:srgbClr val="000000"/>
                </a:solidFill>
                <a:latin typeface="Arial"/>
                <a:ea typeface="DejaVu Sans"/>
              </a:rPr>
              <a:t>Sin datos aumentados</a:t>
            </a:r>
            <a:endParaRPr b="0" lang="es-ES" sz="1800" spc="-1" strike="noStrike">
              <a:latin typeface="Arial"/>
            </a:endParaRPr>
          </a:p>
        </p:txBody>
      </p:sp>
      <p:pic>
        <p:nvPicPr>
          <p:cNvPr id="211" name="Imagen 119" descr=""/>
          <p:cNvPicPr/>
          <p:nvPr/>
        </p:nvPicPr>
        <p:blipFill>
          <a:blip r:embed="rId1"/>
          <a:stretch/>
        </p:blipFill>
        <p:spPr>
          <a:xfrm>
            <a:off x="942480" y="1728000"/>
            <a:ext cx="7630560" cy="2691000"/>
          </a:xfrm>
          <a:prstGeom prst="rect">
            <a:avLst/>
          </a:prstGeom>
          <a:ln>
            <a:noFill/>
          </a:ln>
        </p:spPr>
      </p:pic>
      <p:pic>
        <p:nvPicPr>
          <p:cNvPr id="212" name="Imagen 120" descr=""/>
          <p:cNvPicPr/>
          <p:nvPr/>
        </p:nvPicPr>
        <p:blipFill>
          <a:blip r:embed="rId2"/>
          <a:stretch/>
        </p:blipFill>
        <p:spPr>
          <a:xfrm>
            <a:off x="942480" y="4582080"/>
            <a:ext cx="7624440" cy="2688840"/>
          </a:xfrm>
          <a:prstGeom prst="rect">
            <a:avLst/>
          </a:prstGeom>
          <a:ln>
            <a:noFill/>
          </a:ln>
        </p:spPr>
      </p:pic>
      <p:sp>
        <p:nvSpPr>
          <p:cNvPr id="213" name="CustomShape 3"/>
          <p:cNvSpPr/>
          <p:nvPr/>
        </p:nvSpPr>
        <p:spPr>
          <a:xfrm>
            <a:off x="718200" y="4392000"/>
            <a:ext cx="3038760" cy="1890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s-ES" sz="1800" spc="-1" strike="noStrike">
                <a:solidFill>
                  <a:srgbClr val="000000"/>
                </a:solidFill>
                <a:latin typeface="Arial"/>
                <a:ea typeface="DejaVu Sans"/>
              </a:rPr>
              <a:t>Con datos aumentados</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CustomShape 1"/>
          <p:cNvSpPr/>
          <p:nvPr/>
        </p:nvSpPr>
        <p:spPr>
          <a:xfrm>
            <a:off x="720000" y="300960"/>
            <a:ext cx="8854200" cy="1261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s-ES" sz="4400" spc="-1" strike="noStrike">
                <a:solidFill>
                  <a:srgbClr val="000000"/>
                </a:solidFill>
                <a:latin typeface="Arial"/>
                <a:ea typeface="Noto Sans CJK SC"/>
              </a:rPr>
              <a:t>CNN Avanzado (MFCCs)</a:t>
            </a:r>
            <a:endParaRPr b="0" lang="es-ES" sz="4400" spc="-1" strike="noStrike">
              <a:latin typeface="Arial"/>
            </a:endParaRPr>
          </a:p>
        </p:txBody>
      </p:sp>
      <p:sp>
        <p:nvSpPr>
          <p:cNvPr id="215" name="CustomShape 2"/>
          <p:cNvSpPr/>
          <p:nvPr/>
        </p:nvSpPr>
        <p:spPr>
          <a:xfrm>
            <a:off x="718200" y="1512000"/>
            <a:ext cx="3038760" cy="345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s-ES" sz="1800" spc="-1" strike="noStrike">
                <a:solidFill>
                  <a:srgbClr val="000000"/>
                </a:solidFill>
                <a:latin typeface="Arial"/>
                <a:ea typeface="DejaVu Sans"/>
              </a:rPr>
              <a:t>Arquitectura de la red</a:t>
            </a:r>
            <a:endParaRPr b="0" lang="es-ES" sz="1800" spc="-1" strike="noStrike">
              <a:latin typeface="Arial"/>
            </a:endParaRPr>
          </a:p>
        </p:txBody>
      </p:sp>
      <p:pic>
        <p:nvPicPr>
          <p:cNvPr id="216" name="Imagen 2" descr=""/>
          <p:cNvPicPr/>
          <p:nvPr/>
        </p:nvPicPr>
        <p:blipFill>
          <a:blip r:embed="rId1"/>
          <a:stretch/>
        </p:blipFill>
        <p:spPr>
          <a:xfrm>
            <a:off x="718200" y="1857600"/>
            <a:ext cx="4127760" cy="5473440"/>
          </a:xfrm>
          <a:prstGeom prst="rect">
            <a:avLst/>
          </a:prstGeom>
          <a:ln>
            <a:noFill/>
          </a:ln>
        </p:spPr>
      </p:pic>
      <p:pic>
        <p:nvPicPr>
          <p:cNvPr id="217" name="Imagen 4" descr=""/>
          <p:cNvPicPr/>
          <p:nvPr/>
        </p:nvPicPr>
        <p:blipFill>
          <a:blip r:embed="rId2"/>
          <a:stretch/>
        </p:blipFill>
        <p:spPr>
          <a:xfrm>
            <a:off x="5040360" y="1857600"/>
            <a:ext cx="3947040" cy="4518720"/>
          </a:xfrm>
          <a:prstGeom prst="rect">
            <a:avLst/>
          </a:prstGeom>
          <a:ln>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CustomShape 1"/>
          <p:cNvSpPr/>
          <p:nvPr/>
        </p:nvSpPr>
        <p:spPr>
          <a:xfrm>
            <a:off x="720000" y="300960"/>
            <a:ext cx="8854200" cy="1261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s-ES" sz="4400" spc="-1" strike="noStrike">
                <a:solidFill>
                  <a:srgbClr val="000000"/>
                </a:solidFill>
                <a:latin typeface="Arial"/>
                <a:ea typeface="Noto Sans CJK SC"/>
              </a:rPr>
              <a:t>CNN Avanzado (MFCCs)</a:t>
            </a:r>
            <a:endParaRPr b="0" lang="es-ES" sz="4400" spc="-1" strike="noStrike">
              <a:latin typeface="Arial"/>
            </a:endParaRPr>
          </a:p>
        </p:txBody>
      </p:sp>
      <p:sp>
        <p:nvSpPr>
          <p:cNvPr id="219" name="CustomShape 2"/>
          <p:cNvSpPr/>
          <p:nvPr/>
        </p:nvSpPr>
        <p:spPr>
          <a:xfrm>
            <a:off x="718200" y="1512000"/>
            <a:ext cx="3038760" cy="345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s-ES" sz="1800" spc="-1" strike="noStrike">
                <a:solidFill>
                  <a:srgbClr val="000000"/>
                </a:solidFill>
                <a:latin typeface="Arial"/>
                <a:ea typeface="DejaVu Sans"/>
              </a:rPr>
              <a:t>Sin datos aumentados</a:t>
            </a:r>
            <a:endParaRPr b="0" lang="es-ES" sz="1800" spc="-1" strike="noStrike">
              <a:latin typeface="Arial"/>
            </a:endParaRPr>
          </a:p>
        </p:txBody>
      </p:sp>
      <p:pic>
        <p:nvPicPr>
          <p:cNvPr id="220" name="Imagen 119" descr=""/>
          <p:cNvPicPr/>
          <p:nvPr/>
        </p:nvPicPr>
        <p:blipFill>
          <a:blip r:embed="rId1"/>
          <a:stretch/>
        </p:blipFill>
        <p:spPr>
          <a:xfrm>
            <a:off x="942480" y="1728000"/>
            <a:ext cx="7630560" cy="2691000"/>
          </a:xfrm>
          <a:prstGeom prst="rect">
            <a:avLst/>
          </a:prstGeom>
          <a:ln>
            <a:noFill/>
          </a:ln>
        </p:spPr>
      </p:pic>
      <p:pic>
        <p:nvPicPr>
          <p:cNvPr id="221" name="Imagen 120" descr=""/>
          <p:cNvPicPr/>
          <p:nvPr/>
        </p:nvPicPr>
        <p:blipFill>
          <a:blip r:embed="rId2"/>
          <a:stretch/>
        </p:blipFill>
        <p:spPr>
          <a:xfrm>
            <a:off x="942480" y="4582080"/>
            <a:ext cx="7624440" cy="2688840"/>
          </a:xfrm>
          <a:prstGeom prst="rect">
            <a:avLst/>
          </a:prstGeom>
          <a:ln>
            <a:noFill/>
          </a:ln>
        </p:spPr>
      </p:pic>
      <p:sp>
        <p:nvSpPr>
          <p:cNvPr id="222" name="CustomShape 3"/>
          <p:cNvSpPr/>
          <p:nvPr/>
        </p:nvSpPr>
        <p:spPr>
          <a:xfrm>
            <a:off x="718200" y="4392000"/>
            <a:ext cx="3038760" cy="1890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s-ES" sz="1800" spc="-1" strike="noStrike">
                <a:solidFill>
                  <a:srgbClr val="000000"/>
                </a:solidFill>
                <a:latin typeface="Arial"/>
                <a:ea typeface="DejaVu Sans"/>
              </a:rPr>
              <a:t>Con datos aumentados</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CustomShape 1"/>
          <p:cNvSpPr/>
          <p:nvPr/>
        </p:nvSpPr>
        <p:spPr>
          <a:xfrm>
            <a:off x="720000" y="300960"/>
            <a:ext cx="8854200" cy="1261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s-ES" sz="4400" spc="-1" strike="noStrike">
                <a:solidFill>
                  <a:srgbClr val="000000"/>
                </a:solidFill>
                <a:latin typeface="Arial"/>
                <a:ea typeface="Noto Sans CJK SC"/>
              </a:rPr>
              <a:t>CNN (MelSpec PNG)</a:t>
            </a:r>
            <a:endParaRPr b="0" lang="es-ES" sz="4400" spc="-1" strike="noStrike">
              <a:latin typeface="Arial"/>
            </a:endParaRPr>
          </a:p>
        </p:txBody>
      </p:sp>
      <p:sp>
        <p:nvSpPr>
          <p:cNvPr id="224" name="CustomShape 2"/>
          <p:cNvSpPr/>
          <p:nvPr/>
        </p:nvSpPr>
        <p:spPr>
          <a:xfrm>
            <a:off x="720000" y="1389600"/>
            <a:ext cx="3038760" cy="345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s-ES" sz="1800" spc="-1" strike="noStrike">
                <a:solidFill>
                  <a:srgbClr val="000000"/>
                </a:solidFill>
                <a:latin typeface="Arial"/>
                <a:ea typeface="DejaVu Sans"/>
              </a:rPr>
              <a:t>Arquitectura de la red</a:t>
            </a:r>
            <a:endParaRPr b="0" lang="es-ES" sz="1800" spc="-1" strike="noStrike">
              <a:latin typeface="Arial"/>
            </a:endParaRPr>
          </a:p>
        </p:txBody>
      </p:sp>
      <p:pic>
        <p:nvPicPr>
          <p:cNvPr id="225" name="Imagen 2" descr=""/>
          <p:cNvPicPr/>
          <p:nvPr/>
        </p:nvPicPr>
        <p:blipFill>
          <a:blip r:embed="rId1"/>
          <a:stretch/>
        </p:blipFill>
        <p:spPr>
          <a:xfrm>
            <a:off x="4978800" y="1735200"/>
            <a:ext cx="4381560" cy="5639040"/>
          </a:xfrm>
          <a:prstGeom prst="rect">
            <a:avLst/>
          </a:prstGeom>
          <a:ln>
            <a:noFill/>
          </a:ln>
        </p:spPr>
      </p:pic>
      <p:pic>
        <p:nvPicPr>
          <p:cNvPr id="226" name="Imagen 4" descr=""/>
          <p:cNvPicPr/>
          <p:nvPr/>
        </p:nvPicPr>
        <p:blipFill>
          <a:blip r:embed="rId2"/>
          <a:stretch/>
        </p:blipFill>
        <p:spPr>
          <a:xfrm>
            <a:off x="393120" y="1735200"/>
            <a:ext cx="4396680" cy="4648320"/>
          </a:xfrm>
          <a:prstGeom prst="rect">
            <a:avLst/>
          </a:prstGeom>
          <a:ln>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CustomShape 1"/>
          <p:cNvSpPr/>
          <p:nvPr/>
        </p:nvSpPr>
        <p:spPr>
          <a:xfrm>
            <a:off x="720000" y="300960"/>
            <a:ext cx="8854200" cy="1261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s-ES" sz="4400" spc="-1" strike="noStrike">
                <a:solidFill>
                  <a:srgbClr val="000000"/>
                </a:solidFill>
                <a:latin typeface="Arial"/>
                <a:ea typeface="Noto Sans CJK SC"/>
              </a:rPr>
              <a:t>CNN (MelSpec PNG)</a:t>
            </a:r>
            <a:endParaRPr b="0" lang="es-ES" sz="4400" spc="-1" strike="noStrike">
              <a:latin typeface="Arial"/>
            </a:endParaRPr>
          </a:p>
        </p:txBody>
      </p:sp>
      <p:sp>
        <p:nvSpPr>
          <p:cNvPr id="228" name="CustomShape 2"/>
          <p:cNvSpPr/>
          <p:nvPr/>
        </p:nvSpPr>
        <p:spPr>
          <a:xfrm>
            <a:off x="718200" y="1512000"/>
            <a:ext cx="3038760" cy="345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s-ES" sz="1800" spc="-1" strike="noStrike">
                <a:solidFill>
                  <a:srgbClr val="000000"/>
                </a:solidFill>
                <a:latin typeface="Arial"/>
                <a:ea typeface="DejaVu Sans"/>
              </a:rPr>
              <a:t>Sin datos aumentados</a:t>
            </a:r>
            <a:endParaRPr b="0" lang="es-ES" sz="1800" spc="-1" strike="noStrike">
              <a:latin typeface="Arial"/>
            </a:endParaRPr>
          </a:p>
        </p:txBody>
      </p:sp>
      <p:pic>
        <p:nvPicPr>
          <p:cNvPr id="229" name="Imagen 119" descr=""/>
          <p:cNvPicPr/>
          <p:nvPr/>
        </p:nvPicPr>
        <p:blipFill>
          <a:blip r:embed="rId1"/>
          <a:stretch/>
        </p:blipFill>
        <p:spPr>
          <a:xfrm>
            <a:off x="942480" y="1728000"/>
            <a:ext cx="7630560" cy="2691000"/>
          </a:xfrm>
          <a:prstGeom prst="rect">
            <a:avLst/>
          </a:prstGeom>
          <a:ln>
            <a:noFill/>
          </a:ln>
        </p:spPr>
      </p:pic>
      <p:pic>
        <p:nvPicPr>
          <p:cNvPr id="230" name="Imagen 120" descr=""/>
          <p:cNvPicPr/>
          <p:nvPr/>
        </p:nvPicPr>
        <p:blipFill>
          <a:blip r:embed="rId2"/>
          <a:stretch/>
        </p:blipFill>
        <p:spPr>
          <a:xfrm>
            <a:off x="942480" y="4582080"/>
            <a:ext cx="7624440" cy="2688840"/>
          </a:xfrm>
          <a:prstGeom prst="rect">
            <a:avLst/>
          </a:prstGeom>
          <a:ln>
            <a:noFill/>
          </a:ln>
        </p:spPr>
      </p:pic>
      <p:sp>
        <p:nvSpPr>
          <p:cNvPr id="231" name="CustomShape 3"/>
          <p:cNvSpPr/>
          <p:nvPr/>
        </p:nvSpPr>
        <p:spPr>
          <a:xfrm>
            <a:off x="718200" y="4392000"/>
            <a:ext cx="3038760" cy="1890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s-ES" sz="1800" spc="-1" strike="noStrike">
                <a:solidFill>
                  <a:srgbClr val="000000"/>
                </a:solidFill>
                <a:latin typeface="Arial"/>
                <a:ea typeface="DejaVu Sans"/>
              </a:rPr>
              <a:t>Con datos aumentados</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CustomShape 1"/>
          <p:cNvSpPr/>
          <p:nvPr/>
        </p:nvSpPr>
        <p:spPr>
          <a:xfrm>
            <a:off x="720000" y="300960"/>
            <a:ext cx="8854200" cy="1261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s-ES" sz="4400" spc="-1" strike="noStrike">
                <a:solidFill>
                  <a:srgbClr val="000000"/>
                </a:solidFill>
                <a:latin typeface="Arial"/>
                <a:ea typeface="Noto Sans CJK SC"/>
              </a:rPr>
              <a:t>LSTM (MFCCs)</a:t>
            </a:r>
            <a:endParaRPr b="0" lang="es-ES" sz="4400" spc="-1" strike="noStrike">
              <a:latin typeface="Arial"/>
            </a:endParaRPr>
          </a:p>
        </p:txBody>
      </p:sp>
      <p:sp>
        <p:nvSpPr>
          <p:cNvPr id="233" name="CustomShape 2"/>
          <p:cNvSpPr/>
          <p:nvPr/>
        </p:nvSpPr>
        <p:spPr>
          <a:xfrm>
            <a:off x="718200" y="1512000"/>
            <a:ext cx="3038760" cy="345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s-ES" sz="1800" spc="-1" strike="noStrike">
                <a:solidFill>
                  <a:srgbClr val="000000"/>
                </a:solidFill>
                <a:latin typeface="Arial"/>
                <a:ea typeface="DejaVu Sans"/>
              </a:rPr>
              <a:t>Arquitectura de la red</a:t>
            </a:r>
            <a:endParaRPr b="0" lang="es-ES" sz="1800" spc="-1" strike="noStrike">
              <a:latin typeface="Arial"/>
            </a:endParaRPr>
          </a:p>
        </p:txBody>
      </p:sp>
      <p:pic>
        <p:nvPicPr>
          <p:cNvPr id="234" name="Imagen 2" descr=""/>
          <p:cNvPicPr/>
          <p:nvPr/>
        </p:nvPicPr>
        <p:blipFill>
          <a:blip r:embed="rId1"/>
          <a:stretch/>
        </p:blipFill>
        <p:spPr>
          <a:xfrm>
            <a:off x="1805040" y="1998000"/>
            <a:ext cx="5408280" cy="5122080"/>
          </a:xfrm>
          <a:prstGeom prst="rect">
            <a:avLst/>
          </a:prstGeom>
          <a:ln>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CustomShape 1"/>
          <p:cNvSpPr/>
          <p:nvPr/>
        </p:nvSpPr>
        <p:spPr>
          <a:xfrm>
            <a:off x="720000" y="300960"/>
            <a:ext cx="8854200" cy="1261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s-ES" sz="4400" spc="-1" strike="noStrike">
                <a:solidFill>
                  <a:srgbClr val="000000"/>
                </a:solidFill>
                <a:latin typeface="Arial"/>
                <a:ea typeface="Noto Sans CJK SC"/>
              </a:rPr>
              <a:t>LSTM (MFCCs)</a:t>
            </a:r>
            <a:endParaRPr b="0" lang="es-ES" sz="4400" spc="-1" strike="noStrike">
              <a:latin typeface="Arial"/>
            </a:endParaRPr>
          </a:p>
        </p:txBody>
      </p:sp>
      <p:sp>
        <p:nvSpPr>
          <p:cNvPr id="236" name="CustomShape 2"/>
          <p:cNvSpPr/>
          <p:nvPr/>
        </p:nvSpPr>
        <p:spPr>
          <a:xfrm>
            <a:off x="718200" y="1512000"/>
            <a:ext cx="3038760" cy="345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s-ES" sz="1800" spc="-1" strike="noStrike">
                <a:solidFill>
                  <a:srgbClr val="000000"/>
                </a:solidFill>
                <a:latin typeface="Arial"/>
                <a:ea typeface="DejaVu Sans"/>
              </a:rPr>
              <a:t>Sin datos aumentados</a:t>
            </a:r>
            <a:endParaRPr b="0" lang="es-ES" sz="1800" spc="-1" strike="noStrike">
              <a:latin typeface="Arial"/>
            </a:endParaRPr>
          </a:p>
        </p:txBody>
      </p:sp>
      <p:pic>
        <p:nvPicPr>
          <p:cNvPr id="237" name="Imagen 119" descr=""/>
          <p:cNvPicPr/>
          <p:nvPr/>
        </p:nvPicPr>
        <p:blipFill>
          <a:blip r:embed="rId1"/>
          <a:stretch/>
        </p:blipFill>
        <p:spPr>
          <a:xfrm>
            <a:off x="942480" y="1728000"/>
            <a:ext cx="7630560" cy="2691000"/>
          </a:xfrm>
          <a:prstGeom prst="rect">
            <a:avLst/>
          </a:prstGeom>
          <a:ln>
            <a:noFill/>
          </a:ln>
        </p:spPr>
      </p:pic>
      <p:pic>
        <p:nvPicPr>
          <p:cNvPr id="238" name="Imagen 120" descr=""/>
          <p:cNvPicPr/>
          <p:nvPr/>
        </p:nvPicPr>
        <p:blipFill>
          <a:blip r:embed="rId2"/>
          <a:stretch/>
        </p:blipFill>
        <p:spPr>
          <a:xfrm>
            <a:off x="942480" y="4582080"/>
            <a:ext cx="7624440" cy="2688840"/>
          </a:xfrm>
          <a:prstGeom prst="rect">
            <a:avLst/>
          </a:prstGeom>
          <a:ln>
            <a:noFill/>
          </a:ln>
        </p:spPr>
      </p:pic>
      <p:sp>
        <p:nvSpPr>
          <p:cNvPr id="239" name="CustomShape 3"/>
          <p:cNvSpPr/>
          <p:nvPr/>
        </p:nvSpPr>
        <p:spPr>
          <a:xfrm>
            <a:off x="718200" y="4392000"/>
            <a:ext cx="3038760" cy="1890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s-ES" sz="1800" spc="-1" strike="noStrike">
                <a:solidFill>
                  <a:srgbClr val="000000"/>
                </a:solidFill>
                <a:latin typeface="Arial"/>
                <a:ea typeface="DejaVu Sans"/>
              </a:rPr>
              <a:t>Con datos aumentados</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CustomShape 1"/>
          <p:cNvSpPr/>
          <p:nvPr/>
        </p:nvSpPr>
        <p:spPr>
          <a:xfrm>
            <a:off x="720000" y="300960"/>
            <a:ext cx="8854200" cy="1261080"/>
          </a:xfrm>
          <a:prstGeom prst="rect">
            <a:avLst/>
          </a:prstGeom>
          <a:noFill/>
          <a:ln>
            <a:noFill/>
          </a:ln>
        </p:spPr>
        <p:style>
          <a:lnRef idx="0"/>
          <a:fillRef idx="0"/>
          <a:effectRef idx="0"/>
          <a:fontRef idx="minor"/>
        </p:style>
        <p:txBody>
          <a:bodyPr lIns="0" rIns="0" tIns="0" bIns="0" anchor="ctr">
            <a:noAutofit/>
          </a:bodyPr>
          <a:p>
            <a:pPr>
              <a:lnSpc>
                <a:spcPct val="100000"/>
              </a:lnSpc>
            </a:pPr>
            <a:r>
              <a:rPr b="1" lang="es-ES" sz="4400" spc="-1" strike="noStrike">
                <a:solidFill>
                  <a:srgbClr val="333333"/>
                </a:solidFill>
                <a:latin typeface="Noto Sans"/>
                <a:ea typeface="DejaVu Sans"/>
              </a:rPr>
              <a:t>Waveform</a:t>
            </a:r>
            <a:endParaRPr b="0" lang="es-ES" sz="4400" spc="-1" strike="noStrike">
              <a:latin typeface="Arial"/>
            </a:endParaRPr>
          </a:p>
        </p:txBody>
      </p:sp>
      <p:sp>
        <p:nvSpPr>
          <p:cNvPr id="129" name="CustomShape 2"/>
          <p:cNvSpPr/>
          <p:nvPr/>
        </p:nvSpPr>
        <p:spPr>
          <a:xfrm>
            <a:off x="720000" y="2160000"/>
            <a:ext cx="8638560" cy="4383360"/>
          </a:xfrm>
          <a:prstGeom prst="rect">
            <a:avLst/>
          </a:prstGeom>
          <a:noFill/>
          <a:ln>
            <a:noFill/>
          </a:ln>
        </p:spPr>
        <p:style>
          <a:lnRef idx="0"/>
          <a:fillRef idx="0"/>
          <a:effectRef idx="0"/>
          <a:fontRef idx="minor"/>
        </p:style>
      </p:sp>
      <p:pic>
        <p:nvPicPr>
          <p:cNvPr id="130" name="Imagen 82" descr=""/>
          <p:cNvPicPr/>
          <p:nvPr/>
        </p:nvPicPr>
        <p:blipFill>
          <a:blip r:embed="rId1"/>
          <a:stretch/>
        </p:blipFill>
        <p:spPr>
          <a:xfrm>
            <a:off x="718200" y="1877040"/>
            <a:ext cx="8153640" cy="1808280"/>
          </a:xfrm>
          <a:prstGeom prst="rect">
            <a:avLst/>
          </a:prstGeom>
          <a:ln>
            <a:noFill/>
          </a:ln>
        </p:spPr>
      </p:pic>
      <p:sp>
        <p:nvSpPr>
          <p:cNvPr id="131" name="CustomShape 3"/>
          <p:cNvSpPr/>
          <p:nvPr/>
        </p:nvSpPr>
        <p:spPr>
          <a:xfrm>
            <a:off x="828000" y="3780000"/>
            <a:ext cx="8638560" cy="3360240"/>
          </a:xfrm>
          <a:prstGeom prst="rect">
            <a:avLst/>
          </a:prstGeom>
          <a:noFill/>
          <a:ln>
            <a:noFill/>
          </a:ln>
        </p:spPr>
        <p:style>
          <a:lnRef idx="0"/>
          <a:fillRef idx="0"/>
          <a:effectRef idx="0"/>
          <a:fontRef idx="minor"/>
        </p:style>
        <p:txBody>
          <a:bodyPr lIns="90000" rIns="90000" tIns="45000" bIns="45000">
            <a:noAutofit/>
          </a:bodyPr>
          <a:p>
            <a:pPr marL="457200" indent="-456120">
              <a:lnSpc>
                <a:spcPct val="100000"/>
              </a:lnSpc>
              <a:buClr>
                <a:srgbClr val="212121"/>
              </a:buClr>
              <a:buFont typeface="Arial"/>
              <a:buChar char="•"/>
            </a:pPr>
            <a:r>
              <a:rPr b="0" lang="es-ES" sz="2800" spc="-1" strike="noStrike">
                <a:solidFill>
                  <a:srgbClr val="212121"/>
                </a:solidFill>
                <a:latin typeface="Roboto"/>
                <a:ea typeface="DejaVu Sans"/>
              </a:rPr>
              <a:t>Trabajaremos sobre datos de audio digitales que provienen de una conversión de datos analógicos.</a:t>
            </a:r>
            <a:endParaRPr b="0" lang="es-ES" sz="2800" spc="-1" strike="noStrike">
              <a:latin typeface="Arial"/>
            </a:endParaRPr>
          </a:p>
          <a:p>
            <a:pPr>
              <a:lnSpc>
                <a:spcPct val="100000"/>
              </a:lnSpc>
            </a:pPr>
            <a:endParaRPr b="0" lang="es-ES" sz="2800" spc="-1" strike="noStrike">
              <a:latin typeface="Arial"/>
            </a:endParaRPr>
          </a:p>
          <a:p>
            <a:pPr marL="457200" indent="-456120">
              <a:lnSpc>
                <a:spcPct val="100000"/>
              </a:lnSpc>
              <a:buClr>
                <a:srgbClr val="212121"/>
              </a:buClr>
              <a:buFont typeface="Arial"/>
              <a:buChar char="•"/>
            </a:pPr>
            <a:r>
              <a:rPr b="0" lang="es-ES" sz="2800" spc="-1" strike="noStrike">
                <a:solidFill>
                  <a:srgbClr val="212121"/>
                </a:solidFill>
                <a:latin typeface="Roboto"/>
                <a:ea typeface="DejaVu Sans"/>
              </a:rPr>
              <a:t>Representan la </a:t>
            </a:r>
            <a:r>
              <a:rPr b="1" lang="es-ES" sz="2800" spc="-1" strike="noStrike">
                <a:solidFill>
                  <a:srgbClr val="212121"/>
                </a:solidFill>
                <a:latin typeface="Roboto"/>
                <a:ea typeface="DejaVu Sans"/>
              </a:rPr>
              <a:t>amplitud de onda en el dominio del tiempo</a:t>
            </a:r>
            <a:r>
              <a:rPr b="0" lang="es-ES" sz="2800" spc="-1" strike="noStrike">
                <a:solidFill>
                  <a:srgbClr val="212121"/>
                </a:solidFill>
                <a:latin typeface="Roboto"/>
                <a:ea typeface="DejaVu Sans"/>
              </a:rPr>
              <a:t>.</a:t>
            </a:r>
            <a:endParaRPr b="0" lang="es-ES" sz="2800" spc="-1" strike="noStrike">
              <a:latin typeface="Arial"/>
            </a:endParaRPr>
          </a:p>
          <a:p>
            <a:pPr algn="just">
              <a:lnSpc>
                <a:spcPct val="100000"/>
              </a:lnSpc>
            </a:pPr>
            <a:endParaRPr b="0" lang="es-ES" sz="2800" spc="-1" strike="noStrike">
              <a:latin typeface="Arial"/>
            </a:endParaRPr>
          </a:p>
          <a:p>
            <a:pPr marL="457200" indent="-456120">
              <a:lnSpc>
                <a:spcPct val="100000"/>
              </a:lnSpc>
              <a:buClr>
                <a:srgbClr val="212121"/>
              </a:buClr>
              <a:buFont typeface="Arial"/>
              <a:buChar char="•"/>
            </a:pPr>
            <a:r>
              <a:rPr b="0" lang="es-ES" sz="2800" spc="-1" strike="noStrike">
                <a:solidFill>
                  <a:srgbClr val="212121"/>
                </a:solidFill>
                <a:latin typeface="Roboto"/>
                <a:ea typeface="DejaVu Sans"/>
              </a:rPr>
              <a:t>Como veremos a continuación, puede ser muy distinta de un género musical a otro.</a:t>
            </a:r>
            <a:endParaRPr b="0" lang="es-ES" sz="2800" spc="-1" strike="noStrike">
              <a:latin typeface="Arial"/>
            </a:endParaRPr>
          </a:p>
          <a:p>
            <a:pPr>
              <a:lnSpc>
                <a:spcPct val="100000"/>
              </a:lnSpc>
            </a:pPr>
            <a:endParaRPr b="0" lang="es-ES" sz="28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CustomShape 1"/>
          <p:cNvSpPr/>
          <p:nvPr/>
        </p:nvSpPr>
        <p:spPr>
          <a:xfrm>
            <a:off x="720000" y="300960"/>
            <a:ext cx="8854200" cy="1261080"/>
          </a:xfrm>
          <a:prstGeom prst="rect">
            <a:avLst/>
          </a:prstGeom>
          <a:noFill/>
          <a:ln>
            <a:noFill/>
          </a:ln>
        </p:spPr>
        <p:style>
          <a:lnRef idx="0"/>
          <a:fillRef idx="0"/>
          <a:effectRef idx="0"/>
          <a:fontRef idx="minor"/>
        </p:style>
        <p:txBody>
          <a:bodyPr lIns="0" rIns="0" tIns="0" bIns="0" anchor="ctr">
            <a:noAutofit/>
          </a:bodyPr>
          <a:p>
            <a:pPr>
              <a:lnSpc>
                <a:spcPct val="90000"/>
              </a:lnSpc>
            </a:pPr>
            <a:r>
              <a:rPr b="0" lang="es-ES" sz="4400" spc="-1" strike="noStrike">
                <a:solidFill>
                  <a:srgbClr val="000000"/>
                </a:solidFill>
                <a:latin typeface="Arial"/>
                <a:ea typeface="DejaVu Sans"/>
              </a:rPr>
              <a:t>Resultados: scores</a:t>
            </a:r>
            <a:endParaRPr b="0" lang="es-ES" sz="4400" spc="-1" strike="noStrike">
              <a:latin typeface="Arial"/>
            </a:endParaRPr>
          </a:p>
        </p:txBody>
      </p:sp>
      <p:sp>
        <p:nvSpPr>
          <p:cNvPr id="241" name="CustomShape 2"/>
          <p:cNvSpPr/>
          <p:nvPr/>
        </p:nvSpPr>
        <p:spPr>
          <a:xfrm>
            <a:off x="720000" y="1563120"/>
            <a:ext cx="8638560" cy="1148400"/>
          </a:xfrm>
          <a:prstGeom prst="rect">
            <a:avLst/>
          </a:prstGeom>
          <a:noFill/>
          <a:ln>
            <a:noFill/>
          </a:ln>
        </p:spPr>
        <p:style>
          <a:lnRef idx="0"/>
          <a:fillRef idx="0"/>
          <a:effectRef idx="0"/>
          <a:fontRef idx="minor"/>
        </p:style>
        <p:txBody>
          <a:bodyPr lIns="0" rIns="0" tIns="0" bIns="0" anchor="ctr">
            <a:noAutofit/>
          </a:bodyPr>
          <a:p>
            <a:pPr>
              <a:lnSpc>
                <a:spcPct val="90000"/>
              </a:lnSpc>
              <a:spcBef>
                <a:spcPts val="1001"/>
              </a:spcBef>
              <a:tabLst>
                <a:tab algn="l" pos="0"/>
              </a:tabLst>
            </a:pPr>
            <a:r>
              <a:rPr b="0" lang="es-ES" sz="2000" spc="-1" strike="noStrike">
                <a:solidFill>
                  <a:srgbClr val="000000"/>
                </a:solidFill>
                <a:latin typeface="Arial"/>
                <a:ea typeface="DejaVu Sans"/>
              </a:rPr>
              <a:t>En las pruebas iniciales todos se entrenaron </a:t>
            </a:r>
            <a:r>
              <a:rPr b="1" lang="es-ES" sz="2000" spc="-1" strike="noStrike">
                <a:solidFill>
                  <a:srgbClr val="000000"/>
                </a:solidFill>
                <a:latin typeface="Arial"/>
                <a:ea typeface="DejaVu Sans"/>
              </a:rPr>
              <a:t>60 épocas</a:t>
            </a:r>
            <a:r>
              <a:rPr b="0" lang="es-ES" sz="2000" spc="-1" strike="noStrike">
                <a:solidFill>
                  <a:srgbClr val="000000"/>
                </a:solidFill>
                <a:latin typeface="Arial"/>
                <a:ea typeface="DejaVu Sans"/>
              </a:rPr>
              <a:t>. </a:t>
            </a:r>
            <a:endParaRPr b="0" lang="es-ES" sz="2000" spc="-1" strike="noStrike">
              <a:latin typeface="Arial"/>
            </a:endParaRPr>
          </a:p>
          <a:p>
            <a:pPr>
              <a:lnSpc>
                <a:spcPct val="90000"/>
              </a:lnSpc>
              <a:spcBef>
                <a:spcPts val="1001"/>
              </a:spcBef>
              <a:tabLst>
                <a:tab algn="l" pos="0"/>
              </a:tabLst>
            </a:pPr>
            <a:r>
              <a:rPr b="0" lang="es-ES" sz="2000" spc="-1" strike="noStrike">
                <a:solidFill>
                  <a:srgbClr val="000000"/>
                </a:solidFill>
                <a:latin typeface="Arial"/>
                <a:ea typeface="DejaVu Sans"/>
              </a:rPr>
              <a:t>Después los que han demostrado ser más estables se han vuelto a entrenar más épocas (120 o 250) para ver hasta dónde podían llegar.</a:t>
            </a:r>
            <a:endParaRPr b="0" lang="es-ES" sz="2000" spc="-1" strike="noStrike">
              <a:latin typeface="Arial"/>
            </a:endParaRPr>
          </a:p>
        </p:txBody>
      </p:sp>
      <p:sp>
        <p:nvSpPr>
          <p:cNvPr id="242" name="CustomShape 3"/>
          <p:cNvSpPr/>
          <p:nvPr/>
        </p:nvSpPr>
        <p:spPr>
          <a:xfrm>
            <a:off x="720000" y="5996520"/>
            <a:ext cx="8638560" cy="1358280"/>
          </a:xfrm>
          <a:prstGeom prst="rect">
            <a:avLst/>
          </a:prstGeom>
          <a:noFill/>
          <a:ln>
            <a:noFill/>
          </a:ln>
        </p:spPr>
        <p:style>
          <a:lnRef idx="0"/>
          <a:fillRef idx="0"/>
          <a:effectRef idx="0"/>
          <a:fontRef idx="minor"/>
        </p:style>
        <p:txBody>
          <a:bodyPr lIns="0" rIns="0" tIns="0" bIns="0" anchor="ctr">
            <a:noAutofit/>
          </a:bodyPr>
          <a:p>
            <a:pPr>
              <a:lnSpc>
                <a:spcPct val="90000"/>
              </a:lnSpc>
            </a:pPr>
            <a:r>
              <a:rPr b="0" lang="es-ES" sz="2000" spc="-1" strike="noStrike">
                <a:solidFill>
                  <a:srgbClr val="000000"/>
                </a:solidFill>
                <a:latin typeface="Arial"/>
                <a:ea typeface="DejaVu Sans"/>
              </a:rPr>
              <a:t>El </a:t>
            </a:r>
            <a:r>
              <a:rPr b="1" lang="es-ES" sz="2000" spc="-1" strike="noStrike">
                <a:solidFill>
                  <a:srgbClr val="000000"/>
                </a:solidFill>
                <a:latin typeface="Arial"/>
                <a:ea typeface="DejaVu Sans"/>
              </a:rPr>
              <a:t>mejor modelo</a:t>
            </a:r>
            <a:r>
              <a:rPr b="0" lang="es-ES" sz="2000" spc="-1" strike="noStrike">
                <a:solidFill>
                  <a:srgbClr val="000000"/>
                </a:solidFill>
                <a:latin typeface="Arial"/>
                <a:ea typeface="DejaVu Sans"/>
              </a:rPr>
              <a:t> a mi juicio es el CNN que usa como entrada los MFCCs con Audio Data Augmentation, es el que menor sobreentrenamiento padece y aunque no haya puntuado la mayor puntuación es el más estable. El </a:t>
            </a:r>
            <a:r>
              <a:rPr b="1" lang="es-ES" sz="2000" spc="-1" strike="noStrike">
                <a:solidFill>
                  <a:srgbClr val="000000"/>
                </a:solidFill>
                <a:latin typeface="Arial"/>
                <a:ea typeface="DejaVu Sans"/>
              </a:rPr>
              <a:t>peor</a:t>
            </a:r>
            <a:r>
              <a:rPr b="0" lang="es-ES" sz="2000" spc="-1" strike="noStrike">
                <a:solidFill>
                  <a:srgbClr val="000000"/>
                </a:solidFill>
                <a:latin typeface="Arial"/>
                <a:ea typeface="DejaVu Sans"/>
              </a:rPr>
              <a:t> es el modelo base MLP con Audio Data Augmentation. </a:t>
            </a:r>
            <a:endParaRPr b="0" lang="es-ES" sz="2000" spc="-1" strike="noStrike">
              <a:latin typeface="Arial"/>
            </a:endParaRPr>
          </a:p>
        </p:txBody>
      </p:sp>
      <p:pic>
        <p:nvPicPr>
          <p:cNvPr id="243" name="Imagen 8" descr=""/>
          <p:cNvPicPr/>
          <p:nvPr/>
        </p:nvPicPr>
        <p:blipFill>
          <a:blip r:embed="rId1"/>
          <a:stretch/>
        </p:blipFill>
        <p:spPr>
          <a:xfrm>
            <a:off x="2688480" y="2712600"/>
            <a:ext cx="4848840" cy="3229560"/>
          </a:xfrm>
          <a:prstGeom prst="rect">
            <a:avLst/>
          </a:prstGeom>
          <a:ln>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CustomShape 1"/>
          <p:cNvSpPr/>
          <p:nvPr/>
        </p:nvSpPr>
        <p:spPr>
          <a:xfrm>
            <a:off x="720000" y="300960"/>
            <a:ext cx="8854200" cy="1261080"/>
          </a:xfrm>
          <a:prstGeom prst="rect">
            <a:avLst/>
          </a:prstGeom>
          <a:noFill/>
          <a:ln>
            <a:noFill/>
          </a:ln>
        </p:spPr>
        <p:style>
          <a:lnRef idx="0"/>
          <a:fillRef idx="0"/>
          <a:effectRef idx="0"/>
          <a:fontRef idx="minor"/>
        </p:style>
        <p:txBody>
          <a:bodyPr lIns="0" rIns="0" tIns="0" bIns="0" anchor="ctr">
            <a:noAutofit/>
          </a:bodyPr>
          <a:p>
            <a:pPr>
              <a:lnSpc>
                <a:spcPct val="90000"/>
              </a:lnSpc>
            </a:pPr>
            <a:r>
              <a:rPr b="0" lang="es-ES" sz="4400" spc="-1" strike="noStrike">
                <a:solidFill>
                  <a:srgbClr val="000000"/>
                </a:solidFill>
                <a:latin typeface="Arial"/>
                <a:ea typeface="DejaVu Sans"/>
              </a:rPr>
              <a:t>Resultados: scores mejor VS peor</a:t>
            </a:r>
            <a:endParaRPr b="0" lang="es-ES" sz="4400" spc="-1" strike="noStrike">
              <a:latin typeface="Arial"/>
            </a:endParaRPr>
          </a:p>
        </p:txBody>
      </p:sp>
      <p:pic>
        <p:nvPicPr>
          <p:cNvPr id="245" name="Imagen 2" descr=""/>
          <p:cNvPicPr/>
          <p:nvPr/>
        </p:nvPicPr>
        <p:blipFill>
          <a:blip r:embed="rId1"/>
          <a:stretch/>
        </p:blipFill>
        <p:spPr>
          <a:xfrm>
            <a:off x="404640" y="2025720"/>
            <a:ext cx="4116240" cy="2746800"/>
          </a:xfrm>
          <a:prstGeom prst="rect">
            <a:avLst/>
          </a:prstGeom>
          <a:ln>
            <a:noFill/>
          </a:ln>
        </p:spPr>
      </p:pic>
      <p:sp>
        <p:nvSpPr>
          <p:cNvPr id="246" name="CustomShape 2"/>
          <p:cNvSpPr/>
          <p:nvPr/>
        </p:nvSpPr>
        <p:spPr>
          <a:xfrm>
            <a:off x="1357920" y="1610280"/>
            <a:ext cx="221004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s-ES" sz="1800" spc="-1" strike="noStrike">
                <a:solidFill>
                  <a:srgbClr val="00b050"/>
                </a:solidFill>
                <a:latin typeface="Arial"/>
                <a:ea typeface="DejaVu Sans"/>
              </a:rPr>
              <a:t>CNN_MFCC2_DA</a:t>
            </a:r>
            <a:endParaRPr b="0" lang="es-ES" sz="1800" spc="-1" strike="noStrike">
              <a:latin typeface="Arial"/>
            </a:endParaRPr>
          </a:p>
        </p:txBody>
      </p:sp>
      <p:pic>
        <p:nvPicPr>
          <p:cNvPr id="247" name="Imagen 4" descr=""/>
          <p:cNvPicPr/>
          <p:nvPr/>
        </p:nvPicPr>
        <p:blipFill>
          <a:blip r:embed="rId2"/>
          <a:stretch/>
        </p:blipFill>
        <p:spPr>
          <a:xfrm>
            <a:off x="5040360" y="4144320"/>
            <a:ext cx="4371120" cy="2886120"/>
          </a:xfrm>
          <a:prstGeom prst="rect">
            <a:avLst/>
          </a:prstGeom>
          <a:ln>
            <a:noFill/>
          </a:ln>
        </p:spPr>
      </p:pic>
      <p:sp>
        <p:nvSpPr>
          <p:cNvPr id="248" name="CustomShape 3"/>
          <p:cNvSpPr/>
          <p:nvPr/>
        </p:nvSpPr>
        <p:spPr>
          <a:xfrm>
            <a:off x="6472800" y="3780000"/>
            <a:ext cx="15062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s-ES" sz="1800" spc="-1" strike="noStrike">
                <a:solidFill>
                  <a:srgbClr val="ff0000"/>
                </a:solidFill>
                <a:latin typeface="Arial"/>
                <a:ea typeface="DejaVu Sans"/>
              </a:rPr>
              <a:t>MLP1_DA</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CustomShape 1"/>
          <p:cNvSpPr/>
          <p:nvPr/>
        </p:nvSpPr>
        <p:spPr>
          <a:xfrm>
            <a:off x="720000" y="300960"/>
            <a:ext cx="8854200" cy="1261080"/>
          </a:xfrm>
          <a:prstGeom prst="rect">
            <a:avLst/>
          </a:prstGeom>
          <a:noFill/>
          <a:ln>
            <a:noFill/>
          </a:ln>
        </p:spPr>
        <p:style>
          <a:lnRef idx="0"/>
          <a:fillRef idx="0"/>
          <a:effectRef idx="0"/>
          <a:fontRef idx="minor"/>
        </p:style>
        <p:txBody>
          <a:bodyPr lIns="0" rIns="0" tIns="0" bIns="0" anchor="ctr">
            <a:noAutofit/>
          </a:bodyPr>
          <a:p>
            <a:pPr>
              <a:lnSpc>
                <a:spcPct val="90000"/>
              </a:lnSpc>
            </a:pPr>
            <a:r>
              <a:rPr b="0" lang="es-ES" sz="4400" spc="-1" strike="noStrike">
                <a:solidFill>
                  <a:srgbClr val="000000"/>
                </a:solidFill>
                <a:latin typeface="Arial"/>
                <a:ea typeface="DejaVu Sans"/>
              </a:rPr>
              <a:t>Resultados: AUC mejor VS peor</a:t>
            </a:r>
            <a:endParaRPr b="0" lang="es-ES" sz="4400" spc="-1" strike="noStrike">
              <a:latin typeface="Arial"/>
            </a:endParaRPr>
          </a:p>
        </p:txBody>
      </p:sp>
      <p:pic>
        <p:nvPicPr>
          <p:cNvPr id="250" name="Imagen 8" descr=""/>
          <p:cNvPicPr/>
          <p:nvPr/>
        </p:nvPicPr>
        <p:blipFill>
          <a:blip r:embed="rId1"/>
          <a:stretch/>
        </p:blipFill>
        <p:spPr>
          <a:xfrm>
            <a:off x="720000" y="1706040"/>
            <a:ext cx="5376240" cy="2743200"/>
          </a:xfrm>
          <a:prstGeom prst="rect">
            <a:avLst/>
          </a:prstGeom>
          <a:ln>
            <a:noFill/>
          </a:ln>
        </p:spPr>
      </p:pic>
      <p:pic>
        <p:nvPicPr>
          <p:cNvPr id="251" name="Imagen 10" descr=""/>
          <p:cNvPicPr/>
          <p:nvPr/>
        </p:nvPicPr>
        <p:blipFill>
          <a:blip r:embed="rId2"/>
          <a:stretch/>
        </p:blipFill>
        <p:spPr>
          <a:xfrm>
            <a:off x="4029840" y="4563000"/>
            <a:ext cx="5376240" cy="2806200"/>
          </a:xfrm>
          <a:prstGeom prst="rect">
            <a:avLst/>
          </a:prstGeom>
          <a:ln>
            <a:noFill/>
          </a:ln>
        </p:spPr>
      </p:pic>
      <p:sp>
        <p:nvSpPr>
          <p:cNvPr id="252" name="CustomShape 2"/>
          <p:cNvSpPr/>
          <p:nvPr/>
        </p:nvSpPr>
        <p:spPr>
          <a:xfrm>
            <a:off x="6539400" y="6369120"/>
            <a:ext cx="1506240" cy="3639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s-ES" sz="1800" spc="-1" strike="noStrike">
                <a:solidFill>
                  <a:srgbClr val="ff0000"/>
                </a:solidFill>
                <a:latin typeface="Arial"/>
                <a:ea typeface="DejaVu Sans"/>
              </a:rPr>
              <a:t>MLP1_DA</a:t>
            </a:r>
            <a:endParaRPr b="0" lang="es-ES" sz="1800" spc="-1" strike="noStrike">
              <a:latin typeface="Arial"/>
            </a:endParaRPr>
          </a:p>
        </p:txBody>
      </p:sp>
      <p:sp>
        <p:nvSpPr>
          <p:cNvPr id="253" name="CustomShape 3"/>
          <p:cNvSpPr/>
          <p:nvPr/>
        </p:nvSpPr>
        <p:spPr>
          <a:xfrm>
            <a:off x="2529720" y="3595320"/>
            <a:ext cx="221004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s-ES" sz="1800" spc="-1" strike="noStrike">
                <a:solidFill>
                  <a:srgbClr val="00b050"/>
                </a:solidFill>
                <a:latin typeface="Arial"/>
                <a:ea typeface="DejaVu Sans"/>
              </a:rPr>
              <a:t>CNN_MFCC2_DA</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CustomShape 1"/>
          <p:cNvSpPr/>
          <p:nvPr/>
        </p:nvSpPr>
        <p:spPr>
          <a:xfrm>
            <a:off x="720000" y="300960"/>
            <a:ext cx="8854200" cy="1261080"/>
          </a:xfrm>
          <a:prstGeom prst="rect">
            <a:avLst/>
          </a:prstGeom>
          <a:noFill/>
          <a:ln>
            <a:noFill/>
          </a:ln>
        </p:spPr>
        <p:style>
          <a:lnRef idx="0"/>
          <a:fillRef idx="0"/>
          <a:effectRef idx="0"/>
          <a:fontRef idx="minor"/>
        </p:style>
        <p:txBody>
          <a:bodyPr lIns="0" rIns="0" tIns="0" bIns="0" anchor="ctr">
            <a:noAutofit/>
          </a:bodyPr>
          <a:p>
            <a:pPr>
              <a:lnSpc>
                <a:spcPct val="90000"/>
              </a:lnSpc>
            </a:pPr>
            <a:r>
              <a:rPr b="0" lang="es-ES" sz="4400" spc="-1" strike="noStrike">
                <a:solidFill>
                  <a:srgbClr val="000000"/>
                </a:solidFill>
                <a:latin typeface="Arial"/>
                <a:ea typeface="DejaVu Sans"/>
              </a:rPr>
              <a:t>Mejores predicciones por estilo</a:t>
            </a:r>
            <a:endParaRPr b="0" lang="es-ES" sz="4400" spc="-1" strike="noStrike">
              <a:latin typeface="Arial"/>
            </a:endParaRPr>
          </a:p>
        </p:txBody>
      </p:sp>
      <p:pic>
        <p:nvPicPr>
          <p:cNvPr id="255" name="Imagen 4" descr=""/>
          <p:cNvPicPr/>
          <p:nvPr/>
        </p:nvPicPr>
        <p:blipFill>
          <a:blip r:embed="rId1"/>
          <a:stretch/>
        </p:blipFill>
        <p:spPr>
          <a:xfrm>
            <a:off x="2184480" y="1938960"/>
            <a:ext cx="5466960" cy="2790000"/>
          </a:xfrm>
          <a:prstGeom prst="rect">
            <a:avLst/>
          </a:prstGeom>
          <a:ln>
            <a:noFill/>
          </a:ln>
        </p:spPr>
      </p:pic>
      <p:sp>
        <p:nvSpPr>
          <p:cNvPr id="256" name="CustomShape 2"/>
          <p:cNvSpPr/>
          <p:nvPr/>
        </p:nvSpPr>
        <p:spPr>
          <a:xfrm>
            <a:off x="1718640" y="5106240"/>
            <a:ext cx="7190640" cy="1309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s-ES" sz="2000" spc="-1" strike="noStrike">
                <a:solidFill>
                  <a:srgbClr val="000000"/>
                </a:solidFill>
                <a:latin typeface="Roboto"/>
                <a:ea typeface="DejaVu Sans"/>
              </a:rPr>
              <a:t>Parece que el género Rock es el peor puntuado, también es posible que muchas de sus canciones incluyan patrones de otros estilos o se parezcan a canciones etiquetadas en otras clases.</a:t>
            </a:r>
            <a:endParaRPr b="0" lang="es-ES" sz="20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CustomShape 1"/>
          <p:cNvSpPr/>
          <p:nvPr/>
        </p:nvSpPr>
        <p:spPr>
          <a:xfrm>
            <a:off x="720000" y="300960"/>
            <a:ext cx="8854200" cy="1261080"/>
          </a:xfrm>
          <a:prstGeom prst="rect">
            <a:avLst/>
          </a:prstGeom>
          <a:noFill/>
          <a:ln>
            <a:noFill/>
          </a:ln>
        </p:spPr>
        <p:style>
          <a:lnRef idx="0"/>
          <a:fillRef idx="0"/>
          <a:effectRef idx="0"/>
          <a:fontRef idx="minor"/>
        </p:style>
        <p:txBody>
          <a:bodyPr lIns="0" rIns="0" tIns="0" bIns="0" anchor="ctr">
            <a:noAutofit/>
          </a:bodyPr>
          <a:p>
            <a:pPr>
              <a:lnSpc>
                <a:spcPct val="90000"/>
              </a:lnSpc>
            </a:pPr>
            <a:r>
              <a:rPr b="0" lang="es-ES" sz="4400" spc="-1" strike="noStrike">
                <a:solidFill>
                  <a:srgbClr val="000000"/>
                </a:solidFill>
                <a:latin typeface="Arial"/>
                <a:ea typeface="DejaVu Sans"/>
              </a:rPr>
              <a:t>Evaluación del uso de Audio D.A.</a:t>
            </a:r>
            <a:endParaRPr b="0" lang="es-ES" sz="4400" spc="-1" strike="noStrike">
              <a:latin typeface="Arial"/>
            </a:endParaRPr>
          </a:p>
        </p:txBody>
      </p:sp>
      <p:sp>
        <p:nvSpPr>
          <p:cNvPr id="258" name="CustomShape 2"/>
          <p:cNvSpPr/>
          <p:nvPr/>
        </p:nvSpPr>
        <p:spPr>
          <a:xfrm>
            <a:off x="720000" y="2160000"/>
            <a:ext cx="8638560" cy="4383360"/>
          </a:xfrm>
          <a:prstGeom prst="rect">
            <a:avLst/>
          </a:prstGeom>
          <a:noFill/>
          <a:ln>
            <a:noFill/>
          </a:ln>
        </p:spPr>
        <p:style>
          <a:lnRef idx="0"/>
          <a:fillRef idx="0"/>
          <a:effectRef idx="0"/>
          <a:fontRef idx="minor"/>
        </p:style>
        <p:txBody>
          <a:bodyPr lIns="0" rIns="0" tIns="0" bIns="0" anchor="ctr">
            <a:noAutofit/>
          </a:bodyPr>
          <a:p>
            <a:pPr marL="228600" indent="-227520">
              <a:lnSpc>
                <a:spcPct val="90000"/>
              </a:lnSpc>
              <a:spcBef>
                <a:spcPts val="1001"/>
              </a:spcBef>
              <a:buClr>
                <a:srgbClr val="000000"/>
              </a:buClr>
              <a:buFont typeface="Arial"/>
              <a:buChar char="•"/>
            </a:pPr>
            <a:r>
              <a:rPr b="0" lang="es-ES" sz="2800" spc="-1" strike="noStrike">
                <a:solidFill>
                  <a:srgbClr val="000000"/>
                </a:solidFill>
                <a:latin typeface="Arial"/>
                <a:ea typeface="DejaVu Sans"/>
              </a:rPr>
              <a:t>En general el uso de Audio DA </a:t>
            </a:r>
            <a:r>
              <a:rPr b="1" lang="es-ES" sz="2800" spc="-1" strike="noStrike">
                <a:solidFill>
                  <a:srgbClr val="000000"/>
                </a:solidFill>
                <a:latin typeface="Arial"/>
                <a:ea typeface="DejaVu Sans"/>
              </a:rPr>
              <a:t>no ha tenido un gran impacto sobre</a:t>
            </a:r>
            <a:r>
              <a:rPr b="0" lang="es-ES" sz="2800" spc="-1" strike="noStrike">
                <a:solidFill>
                  <a:srgbClr val="000000"/>
                </a:solidFill>
                <a:latin typeface="Arial"/>
                <a:ea typeface="DejaVu Sans"/>
              </a:rPr>
              <a:t> sus respectivos modelos sin usarlo, </a:t>
            </a:r>
            <a:r>
              <a:rPr b="1" lang="es-ES" sz="2800" spc="-1" strike="noStrike">
                <a:solidFill>
                  <a:srgbClr val="000000"/>
                </a:solidFill>
                <a:latin typeface="Arial"/>
                <a:ea typeface="DejaVu Sans"/>
              </a:rPr>
              <a:t>en el modelo vencedor parece aportar mayor estabilidad</a:t>
            </a:r>
            <a:r>
              <a:rPr b="0" lang="es-ES" sz="2800" spc="-1" strike="noStrike">
                <a:solidFill>
                  <a:srgbClr val="000000"/>
                </a:solidFill>
                <a:latin typeface="Arial"/>
                <a:ea typeface="DejaVu Sans"/>
              </a:rPr>
              <a:t>.</a:t>
            </a:r>
            <a:endParaRPr b="0" lang="es-ES" sz="2800" spc="-1" strike="noStrike">
              <a:latin typeface="Arial"/>
            </a:endParaRPr>
          </a:p>
          <a:p>
            <a:pPr marL="228600" indent="-227520">
              <a:lnSpc>
                <a:spcPct val="90000"/>
              </a:lnSpc>
              <a:spcBef>
                <a:spcPts val="1001"/>
              </a:spcBef>
              <a:buClr>
                <a:srgbClr val="000000"/>
              </a:buClr>
              <a:buFont typeface="Arial"/>
              <a:buChar char="•"/>
            </a:pPr>
            <a:r>
              <a:rPr b="0" lang="es-ES" sz="2800" spc="-1" strike="noStrike">
                <a:solidFill>
                  <a:srgbClr val="000000"/>
                </a:solidFill>
                <a:latin typeface="Arial"/>
                <a:ea typeface="DejaVu Sans"/>
              </a:rPr>
              <a:t>Quizás hay que </a:t>
            </a:r>
            <a:r>
              <a:rPr b="1" lang="es-ES" sz="2800" spc="-1" strike="noStrike">
                <a:solidFill>
                  <a:srgbClr val="000000"/>
                </a:solidFill>
                <a:latin typeface="Arial"/>
                <a:ea typeface="DejaVu Sans"/>
              </a:rPr>
              <a:t>investigar más transformaciones </a:t>
            </a:r>
            <a:r>
              <a:rPr b="0" lang="es-ES" sz="2800" spc="-1" strike="noStrike">
                <a:solidFill>
                  <a:srgbClr val="000000"/>
                </a:solidFill>
                <a:latin typeface="Arial"/>
                <a:ea typeface="DejaVu Sans"/>
              </a:rPr>
              <a:t>o quizás el problema sea </a:t>
            </a:r>
            <a:r>
              <a:rPr b="1" lang="es-ES" sz="2800" spc="-1" strike="noStrike">
                <a:solidFill>
                  <a:srgbClr val="000000"/>
                </a:solidFill>
                <a:latin typeface="Arial"/>
                <a:ea typeface="DejaVu Sans"/>
              </a:rPr>
              <a:t>el limitado número de ejemplos</a:t>
            </a:r>
            <a:r>
              <a:rPr b="0" lang="es-ES" sz="2800" spc="-1" strike="noStrike">
                <a:solidFill>
                  <a:srgbClr val="000000"/>
                </a:solidFill>
                <a:latin typeface="Arial"/>
                <a:ea typeface="DejaVu Sans"/>
              </a:rPr>
              <a:t> del que se dispone.</a:t>
            </a:r>
            <a:endParaRPr b="0" lang="es-ES" sz="2800" spc="-1" strike="noStrike">
              <a:latin typeface="Arial"/>
            </a:endParaRPr>
          </a:p>
          <a:p>
            <a:pPr marL="228600" indent="-227520">
              <a:lnSpc>
                <a:spcPct val="90000"/>
              </a:lnSpc>
              <a:spcBef>
                <a:spcPts val="1001"/>
              </a:spcBef>
              <a:buClr>
                <a:srgbClr val="000000"/>
              </a:buClr>
              <a:buFont typeface="Arial"/>
              <a:buChar char="•"/>
            </a:pPr>
            <a:r>
              <a:rPr b="0" lang="es-ES" sz="2800" spc="-1" strike="noStrike">
                <a:solidFill>
                  <a:srgbClr val="000000"/>
                </a:solidFill>
                <a:latin typeface="Arial"/>
                <a:ea typeface="DejaVu Sans"/>
              </a:rPr>
              <a:t>Se ha apreciado que </a:t>
            </a:r>
            <a:r>
              <a:rPr b="1" lang="es-ES" sz="2800" spc="-1" strike="noStrike">
                <a:solidFill>
                  <a:srgbClr val="000000"/>
                </a:solidFill>
                <a:latin typeface="Arial"/>
                <a:ea typeface="DejaVu Sans"/>
              </a:rPr>
              <a:t>las predicciones pueden mejorar en algunas clases </a:t>
            </a:r>
            <a:r>
              <a:rPr b="0" lang="es-ES" sz="2800" spc="-1" strike="noStrike">
                <a:solidFill>
                  <a:srgbClr val="000000"/>
                </a:solidFill>
                <a:latin typeface="Arial"/>
                <a:ea typeface="DejaVu Sans"/>
              </a:rPr>
              <a:t>(géneros) pero la predicción general no tiende a mejorar.</a:t>
            </a:r>
            <a:endParaRPr b="0" lang="es-ES" sz="28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CustomShape 1"/>
          <p:cNvSpPr/>
          <p:nvPr/>
        </p:nvSpPr>
        <p:spPr>
          <a:xfrm>
            <a:off x="720000" y="300960"/>
            <a:ext cx="8854200" cy="1261080"/>
          </a:xfrm>
          <a:prstGeom prst="rect">
            <a:avLst/>
          </a:prstGeom>
          <a:noFill/>
          <a:ln>
            <a:noFill/>
          </a:ln>
        </p:spPr>
        <p:style>
          <a:lnRef idx="0"/>
          <a:fillRef idx="0"/>
          <a:effectRef idx="0"/>
          <a:fontRef idx="minor"/>
        </p:style>
        <p:txBody>
          <a:bodyPr lIns="0" rIns="0" tIns="0" bIns="0" anchor="ctr">
            <a:noAutofit/>
          </a:bodyPr>
          <a:p>
            <a:pPr>
              <a:lnSpc>
                <a:spcPct val="90000"/>
              </a:lnSpc>
            </a:pPr>
            <a:r>
              <a:rPr b="0" lang="es-ES" sz="4400" spc="-1" strike="noStrike">
                <a:solidFill>
                  <a:srgbClr val="000000"/>
                </a:solidFill>
                <a:latin typeface="Arial"/>
                <a:ea typeface="DejaVu Sans"/>
              </a:rPr>
              <a:t>Conclusiones</a:t>
            </a:r>
            <a:endParaRPr b="0" lang="es-ES" sz="4400" spc="-1" strike="noStrike">
              <a:latin typeface="Arial"/>
            </a:endParaRPr>
          </a:p>
        </p:txBody>
      </p:sp>
      <p:sp>
        <p:nvSpPr>
          <p:cNvPr id="260" name="CustomShape 2"/>
          <p:cNvSpPr/>
          <p:nvPr/>
        </p:nvSpPr>
        <p:spPr>
          <a:xfrm>
            <a:off x="721080" y="1452960"/>
            <a:ext cx="8638560" cy="5804640"/>
          </a:xfrm>
          <a:prstGeom prst="rect">
            <a:avLst/>
          </a:prstGeom>
          <a:noFill/>
          <a:ln>
            <a:noFill/>
          </a:ln>
        </p:spPr>
        <p:style>
          <a:lnRef idx="0"/>
          <a:fillRef idx="0"/>
          <a:effectRef idx="0"/>
          <a:fontRef idx="minor"/>
        </p:style>
        <p:txBody>
          <a:bodyPr lIns="0" rIns="0" tIns="0" bIns="0" anchor="ctr">
            <a:noAutofit/>
          </a:bodyPr>
          <a:p>
            <a:pPr marL="228600" indent="-227520">
              <a:lnSpc>
                <a:spcPct val="90000"/>
              </a:lnSpc>
              <a:spcBef>
                <a:spcPts val="1001"/>
              </a:spcBef>
              <a:buClr>
                <a:srgbClr val="000000"/>
              </a:buClr>
              <a:buFont typeface="Arial"/>
              <a:buChar char="•"/>
            </a:pPr>
            <a:r>
              <a:rPr b="0" lang="es-ES" sz="2500" spc="-1" strike="noStrike">
                <a:solidFill>
                  <a:srgbClr val="000000"/>
                </a:solidFill>
                <a:latin typeface="Arial"/>
                <a:ea typeface="DejaVu Sans"/>
              </a:rPr>
              <a:t>Casi todos los modelos presentan </a:t>
            </a:r>
            <a:r>
              <a:rPr b="1" lang="es-ES" sz="2500" spc="-1" strike="noStrike">
                <a:solidFill>
                  <a:srgbClr val="000000"/>
                </a:solidFill>
                <a:latin typeface="Arial"/>
                <a:ea typeface="DejaVu Sans"/>
              </a:rPr>
              <a:t>alto nivel de sobreentrenamiento</a:t>
            </a:r>
            <a:r>
              <a:rPr b="0" lang="es-ES" sz="2500" spc="-1" strike="noStrike">
                <a:solidFill>
                  <a:srgbClr val="000000"/>
                </a:solidFill>
                <a:latin typeface="Arial"/>
                <a:ea typeface="DejaVu Sans"/>
              </a:rPr>
              <a:t> excepto el modelo avanzado CNN.</a:t>
            </a:r>
            <a:endParaRPr b="0" lang="es-ES" sz="2500" spc="-1" strike="noStrike">
              <a:latin typeface="Arial"/>
            </a:endParaRPr>
          </a:p>
          <a:p>
            <a:pPr marL="228600" indent="-227520">
              <a:lnSpc>
                <a:spcPct val="90000"/>
              </a:lnSpc>
              <a:spcBef>
                <a:spcPts val="1001"/>
              </a:spcBef>
              <a:buClr>
                <a:srgbClr val="000000"/>
              </a:buClr>
              <a:buFont typeface="Arial"/>
              <a:buChar char="•"/>
            </a:pPr>
            <a:r>
              <a:rPr b="0" lang="es-ES" sz="2500" spc="-1" strike="noStrike">
                <a:solidFill>
                  <a:srgbClr val="000000"/>
                </a:solidFill>
                <a:latin typeface="Arial"/>
                <a:ea typeface="DejaVu Sans"/>
              </a:rPr>
              <a:t>El uso de </a:t>
            </a:r>
            <a:r>
              <a:rPr b="1" lang="es-ES" sz="2500" spc="-1" strike="noStrike">
                <a:solidFill>
                  <a:srgbClr val="000000"/>
                </a:solidFill>
                <a:latin typeface="Arial"/>
                <a:ea typeface="DejaVu Sans"/>
              </a:rPr>
              <a:t>Audio data augmentation </a:t>
            </a:r>
            <a:r>
              <a:rPr b="0" lang="es-ES" sz="2500" spc="-1" strike="noStrike">
                <a:solidFill>
                  <a:srgbClr val="000000"/>
                </a:solidFill>
                <a:latin typeface="Arial"/>
                <a:ea typeface="DejaVu Sans"/>
              </a:rPr>
              <a:t>ha sido muy experimental y la selección de transformaciones </a:t>
            </a:r>
            <a:r>
              <a:rPr b="1" lang="es-ES" sz="2500" spc="-1" strike="noStrike">
                <a:solidFill>
                  <a:srgbClr val="000000"/>
                </a:solidFill>
                <a:latin typeface="Arial"/>
                <a:ea typeface="DejaVu Sans"/>
              </a:rPr>
              <a:t>no mejora en general</a:t>
            </a:r>
            <a:r>
              <a:rPr b="0" lang="es-ES" sz="2500" spc="-1" strike="noStrike">
                <a:solidFill>
                  <a:srgbClr val="000000"/>
                </a:solidFill>
                <a:latin typeface="Arial"/>
                <a:ea typeface="DejaVu Sans"/>
              </a:rPr>
              <a:t>.</a:t>
            </a:r>
            <a:endParaRPr b="0" lang="es-ES" sz="2500" spc="-1" strike="noStrike">
              <a:latin typeface="Arial"/>
            </a:endParaRPr>
          </a:p>
          <a:p>
            <a:pPr marL="228600" indent="-227520">
              <a:lnSpc>
                <a:spcPct val="90000"/>
              </a:lnSpc>
              <a:spcBef>
                <a:spcPts val="1001"/>
              </a:spcBef>
              <a:buClr>
                <a:srgbClr val="000000"/>
              </a:buClr>
              <a:buFont typeface="Arial"/>
              <a:buChar char="•"/>
            </a:pPr>
            <a:r>
              <a:rPr b="0" lang="es-ES" sz="2500" spc="-1" strike="noStrike">
                <a:solidFill>
                  <a:srgbClr val="000000"/>
                </a:solidFill>
                <a:latin typeface="Arial"/>
                <a:ea typeface="DejaVu Sans"/>
              </a:rPr>
              <a:t>Teniendo en cuenta lo limitado del dataset y el elevado número de clases </a:t>
            </a:r>
            <a:r>
              <a:rPr b="1" lang="es-ES" sz="2500" spc="-1" strike="noStrike">
                <a:solidFill>
                  <a:srgbClr val="000000"/>
                </a:solidFill>
                <a:latin typeface="Arial"/>
                <a:ea typeface="DejaVu Sans"/>
              </a:rPr>
              <a:t>los resultados del modelo CNN avanzado son aceptables</a:t>
            </a:r>
            <a:r>
              <a:rPr b="0" lang="es-ES" sz="2500" spc="-1" strike="noStrike">
                <a:solidFill>
                  <a:srgbClr val="000000"/>
                </a:solidFill>
                <a:latin typeface="Arial"/>
                <a:ea typeface="DejaVu Sans"/>
              </a:rPr>
              <a:t>.</a:t>
            </a:r>
            <a:endParaRPr b="0" lang="es-ES" sz="2500" spc="-1" strike="noStrike">
              <a:latin typeface="Arial"/>
            </a:endParaRPr>
          </a:p>
          <a:p>
            <a:pPr marL="228600" indent="-227520">
              <a:lnSpc>
                <a:spcPct val="90000"/>
              </a:lnSpc>
              <a:spcBef>
                <a:spcPts val="1001"/>
              </a:spcBef>
              <a:buClr>
                <a:srgbClr val="000000"/>
              </a:buClr>
              <a:buFont typeface="Arial"/>
              <a:buChar char="•"/>
            </a:pPr>
            <a:r>
              <a:rPr b="0" lang="es-ES" sz="2500" spc="-1" strike="noStrike">
                <a:solidFill>
                  <a:srgbClr val="000000"/>
                </a:solidFill>
                <a:latin typeface="Arial"/>
                <a:ea typeface="DejaVu Sans"/>
              </a:rPr>
              <a:t>El experimento de utilizar los </a:t>
            </a:r>
            <a:r>
              <a:rPr b="1" lang="es-ES" sz="2500" spc="-1" strike="noStrike">
                <a:solidFill>
                  <a:srgbClr val="000000"/>
                </a:solidFill>
                <a:latin typeface="Arial"/>
                <a:ea typeface="DejaVu Sans"/>
              </a:rPr>
              <a:t>espectrogramas como imágenes de entrada es muy inestable</a:t>
            </a:r>
            <a:r>
              <a:rPr b="0" lang="es-ES" sz="2500" spc="-1" strike="noStrike">
                <a:solidFill>
                  <a:srgbClr val="000000"/>
                </a:solidFill>
                <a:latin typeface="Arial"/>
                <a:ea typeface="DejaVu Sans"/>
              </a:rPr>
              <a:t>, aunque el uso de datos aumentados en este sí ha parecido tener algo de impacto. Habría que experimentar más con él.</a:t>
            </a:r>
            <a:endParaRPr b="0" lang="es-ES" sz="2500" spc="-1" strike="noStrike">
              <a:latin typeface="Arial"/>
            </a:endParaRPr>
          </a:p>
          <a:p>
            <a:pPr marL="228600" indent="-227520">
              <a:lnSpc>
                <a:spcPct val="90000"/>
              </a:lnSpc>
              <a:spcBef>
                <a:spcPts val="1001"/>
              </a:spcBef>
              <a:buClr>
                <a:srgbClr val="000000"/>
              </a:buClr>
              <a:buFont typeface="Arial"/>
              <a:buChar char="•"/>
            </a:pPr>
            <a:r>
              <a:rPr b="0" lang="es-ES" sz="2500" spc="-1" strike="noStrike">
                <a:solidFill>
                  <a:srgbClr val="000000"/>
                </a:solidFill>
                <a:latin typeface="Arial"/>
                <a:ea typeface="DejaVu Sans"/>
              </a:rPr>
              <a:t>Basándose en las mejores predicciones/clase los 3 mejores modelos son: CNN avanzado, LSTM y CNN con imágenes, quizás un </a:t>
            </a:r>
            <a:r>
              <a:rPr b="1" lang="es-ES" sz="2500" spc="-1" strike="noStrike">
                <a:solidFill>
                  <a:srgbClr val="000000"/>
                </a:solidFill>
                <a:latin typeface="Arial"/>
                <a:ea typeface="DejaVu Sans"/>
              </a:rPr>
              <a:t>ensemble con ellos </a:t>
            </a:r>
            <a:r>
              <a:rPr b="0" lang="es-ES" sz="2500" spc="-1" strike="noStrike">
                <a:solidFill>
                  <a:srgbClr val="000000"/>
                </a:solidFill>
                <a:latin typeface="Arial"/>
                <a:ea typeface="DejaVu Sans"/>
              </a:rPr>
              <a:t>mejoraría.</a:t>
            </a:r>
            <a:endParaRPr b="0" lang="es-ES" sz="25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CustomShape 1"/>
          <p:cNvSpPr/>
          <p:nvPr/>
        </p:nvSpPr>
        <p:spPr>
          <a:xfrm>
            <a:off x="720000" y="300960"/>
            <a:ext cx="8854200" cy="1261080"/>
          </a:xfrm>
          <a:prstGeom prst="rect">
            <a:avLst/>
          </a:prstGeom>
          <a:noFill/>
          <a:ln>
            <a:noFill/>
          </a:ln>
        </p:spPr>
        <p:style>
          <a:lnRef idx="0"/>
          <a:fillRef idx="0"/>
          <a:effectRef idx="0"/>
          <a:fontRef idx="minor"/>
        </p:style>
        <p:txBody>
          <a:bodyPr lIns="0" rIns="0" tIns="0" bIns="0" anchor="ctr">
            <a:noAutofit/>
          </a:bodyPr>
          <a:p>
            <a:pPr>
              <a:lnSpc>
                <a:spcPct val="90000"/>
              </a:lnSpc>
            </a:pPr>
            <a:r>
              <a:rPr b="0" lang="es-ES" sz="4400" spc="-1" strike="noStrike">
                <a:solidFill>
                  <a:srgbClr val="000000"/>
                </a:solidFill>
                <a:latin typeface="Arial"/>
                <a:ea typeface="DejaVu Sans"/>
              </a:rPr>
              <a:t>Referencias (I)</a:t>
            </a:r>
            <a:endParaRPr b="0" lang="es-ES" sz="4400" spc="-1" strike="noStrike">
              <a:latin typeface="Arial"/>
            </a:endParaRPr>
          </a:p>
        </p:txBody>
      </p:sp>
      <p:sp>
        <p:nvSpPr>
          <p:cNvPr id="262" name="CustomShape 2"/>
          <p:cNvSpPr/>
          <p:nvPr/>
        </p:nvSpPr>
        <p:spPr>
          <a:xfrm>
            <a:off x="548640" y="2160000"/>
            <a:ext cx="9025560" cy="4383360"/>
          </a:xfrm>
          <a:prstGeom prst="rect">
            <a:avLst/>
          </a:prstGeom>
          <a:noFill/>
          <a:ln>
            <a:noFill/>
          </a:ln>
        </p:spPr>
        <p:style>
          <a:lnRef idx="0"/>
          <a:fillRef idx="0"/>
          <a:effectRef idx="0"/>
          <a:fontRef idx="minor"/>
        </p:style>
        <p:txBody>
          <a:bodyPr lIns="0" rIns="0" tIns="0" bIns="0" anchor="ctr">
            <a:noAutofit/>
          </a:bodyPr>
          <a:p>
            <a:pPr marL="228600" indent="-227520">
              <a:lnSpc>
                <a:spcPct val="90000"/>
              </a:lnSpc>
              <a:spcBef>
                <a:spcPts val="1001"/>
              </a:spcBef>
              <a:buClr>
                <a:srgbClr val="212121"/>
              </a:buClr>
              <a:buFont typeface="Arial"/>
              <a:buAutoNum type="arabicPeriod"/>
            </a:pPr>
            <a:r>
              <a:rPr b="0" lang="es-ES" sz="1800" spc="-1" strike="noStrike">
                <a:solidFill>
                  <a:srgbClr val="212121"/>
                </a:solidFill>
                <a:latin typeface="Roboto"/>
                <a:ea typeface="DejaVu Sans"/>
              </a:rPr>
              <a:t>Logan, Beth. (2000). </a:t>
            </a:r>
            <a:r>
              <a:rPr b="0" i="1" lang="es-ES" sz="1800" spc="-1" strike="noStrike">
                <a:solidFill>
                  <a:srgbClr val="212121"/>
                </a:solidFill>
                <a:latin typeface="Roboto"/>
                <a:ea typeface="DejaVu Sans"/>
              </a:rPr>
              <a:t>Mel Frequency Cepstral Coefficients for Music Modeling.</a:t>
            </a:r>
            <a:r>
              <a:rPr b="0" lang="es-ES" sz="1800" spc="-1" strike="noStrike">
                <a:solidFill>
                  <a:srgbClr val="212121"/>
                </a:solidFill>
                <a:latin typeface="Roboto"/>
                <a:ea typeface="DejaVu Sans"/>
              </a:rPr>
              <a:t> - Proc. 1st Int. Symposium Music Information Retrieval.</a:t>
            </a:r>
            <a:br/>
            <a:r>
              <a:rPr b="0" lang="es-ES" sz="1800" spc="-1" strike="noStrike" u="sng">
                <a:solidFill>
                  <a:srgbClr val="0000ff"/>
                </a:solidFill>
                <a:uFillTx/>
                <a:latin typeface="Roboto"/>
                <a:ea typeface="DejaVu Sans"/>
                <a:hlinkClick r:id="rId1"/>
              </a:rPr>
              <a:t>http://ismir2000.ismir.net/papers/logan_paper.pdf</a:t>
            </a:r>
            <a:endParaRPr b="0" lang="es-ES" sz="1800" spc="-1" strike="noStrike">
              <a:latin typeface="Arial"/>
            </a:endParaRPr>
          </a:p>
          <a:p>
            <a:pPr marL="228600" indent="-227520">
              <a:lnSpc>
                <a:spcPct val="90000"/>
              </a:lnSpc>
              <a:spcBef>
                <a:spcPts val="1001"/>
              </a:spcBef>
              <a:buClr>
                <a:srgbClr val="212121"/>
              </a:buClr>
              <a:buFont typeface="Arial"/>
              <a:buAutoNum type="arabicPeriod"/>
            </a:pPr>
            <a:r>
              <a:rPr b="0" lang="es-ES" sz="1800" spc="-1" strike="noStrike">
                <a:solidFill>
                  <a:srgbClr val="212121"/>
                </a:solidFill>
                <a:latin typeface="Roboto"/>
                <a:ea typeface="DejaVu Sans"/>
              </a:rPr>
              <a:t>GTZAN Dataset - G. Tzanetakis and P. Cook (2002). </a:t>
            </a:r>
            <a:r>
              <a:rPr b="0" i="1" lang="es-ES" sz="1800" spc="-1" strike="noStrike">
                <a:solidFill>
                  <a:srgbClr val="212121"/>
                </a:solidFill>
                <a:latin typeface="Roboto"/>
                <a:ea typeface="DejaVu Sans"/>
              </a:rPr>
              <a:t>Musical genre classification of audio signals</a:t>
            </a:r>
            <a:r>
              <a:rPr b="0" lang="es-ES" sz="1800" spc="-1" strike="noStrike">
                <a:solidFill>
                  <a:srgbClr val="212121"/>
                </a:solidFill>
                <a:latin typeface="Roboto"/>
                <a:ea typeface="DejaVu Sans"/>
              </a:rPr>
              <a:t> - IEEE Transactions on Audio and Speech Processing 2002.</a:t>
            </a:r>
            <a:br/>
            <a:r>
              <a:rPr b="0" lang="es-ES" sz="1800" spc="-1" strike="noStrike" u="sng">
                <a:solidFill>
                  <a:srgbClr val="0000ff"/>
                </a:solidFill>
                <a:uFillTx/>
                <a:latin typeface="Roboto"/>
                <a:ea typeface="DejaVu Sans"/>
                <a:hlinkClick r:id="rId2"/>
              </a:rPr>
              <a:t>http://marsyas.info/downloads/datasets.html</a:t>
            </a:r>
            <a:endParaRPr b="0" lang="es-ES" sz="1800" spc="-1" strike="noStrike">
              <a:latin typeface="Arial"/>
            </a:endParaRPr>
          </a:p>
          <a:p>
            <a:pPr marL="228600" indent="-227520">
              <a:lnSpc>
                <a:spcPct val="90000"/>
              </a:lnSpc>
              <a:spcBef>
                <a:spcPts val="1001"/>
              </a:spcBef>
              <a:buClr>
                <a:srgbClr val="212121"/>
              </a:buClr>
              <a:buFont typeface="Arial"/>
              <a:buAutoNum type="arabicPeriod"/>
            </a:pPr>
            <a:r>
              <a:rPr b="0" lang="es-ES" sz="1800" spc="-1" strike="noStrike">
                <a:solidFill>
                  <a:srgbClr val="212121"/>
                </a:solidFill>
                <a:latin typeface="Roboto"/>
                <a:ea typeface="DejaVu Sans"/>
              </a:rPr>
              <a:t>Velardo, Valerio - </a:t>
            </a:r>
            <a:r>
              <a:rPr b="0" i="1" lang="es-ES" sz="1800" spc="-1" strike="noStrike">
                <a:solidFill>
                  <a:srgbClr val="212121"/>
                </a:solidFill>
                <a:latin typeface="Roboto"/>
                <a:ea typeface="DejaVu Sans"/>
              </a:rPr>
              <a:t>Deep Learning (for Audio) with Python</a:t>
            </a:r>
            <a:r>
              <a:rPr b="0" lang="es-ES" sz="1800" spc="-1" strike="noStrike">
                <a:solidFill>
                  <a:srgbClr val="212121"/>
                </a:solidFill>
                <a:latin typeface="Roboto"/>
                <a:ea typeface="DejaVu Sans"/>
              </a:rPr>
              <a:t>: </a:t>
            </a:r>
            <a:br/>
            <a:r>
              <a:rPr b="0" lang="es-ES" sz="1800" spc="-1" strike="noStrike" u="sng">
                <a:solidFill>
                  <a:srgbClr val="0000ff"/>
                </a:solidFill>
                <a:uFillTx/>
                <a:latin typeface="Roboto"/>
                <a:ea typeface="DejaVu Sans"/>
                <a:hlinkClick r:id="rId3"/>
              </a:rPr>
              <a:t>https://www.youtube.com/playlist?list=PL-wATfeyAMNrtbkCNsLcpoAyBBRJZVlnf</a:t>
            </a:r>
            <a:endParaRPr b="0" lang="es-ES" sz="1800" spc="-1" strike="noStrike">
              <a:latin typeface="Arial"/>
            </a:endParaRPr>
          </a:p>
          <a:p>
            <a:pPr marL="228600" indent="-227520">
              <a:lnSpc>
                <a:spcPct val="90000"/>
              </a:lnSpc>
              <a:spcBef>
                <a:spcPts val="1001"/>
              </a:spcBef>
              <a:buClr>
                <a:srgbClr val="212121"/>
              </a:buClr>
              <a:buFont typeface="Arial"/>
              <a:buAutoNum type="arabicPeriod"/>
            </a:pPr>
            <a:r>
              <a:rPr b="0" lang="es-ES" sz="1800" spc="-1" strike="noStrike">
                <a:solidFill>
                  <a:srgbClr val="212121"/>
                </a:solidFill>
                <a:latin typeface="Roboto"/>
                <a:ea typeface="DejaVu Sans"/>
              </a:rPr>
              <a:t>Mignot, R., &amp; Peeters, G. (2019). An Analysis of the Effect of Data Augmentation Methods: Experiments for a Musical Genre Classification Task. - Transactions of the International Society for Music Information Retrieval, 2(1), pp. 97–110.</a:t>
            </a:r>
            <a:r>
              <a:rPr b="0" lang="es-ES" sz="1800" spc="-1" strike="noStrike">
                <a:solidFill>
                  <a:srgbClr val="000000"/>
                </a:solidFill>
                <a:latin typeface="Arial"/>
                <a:ea typeface="DejaVu Sans"/>
              </a:rPr>
              <a:t> </a:t>
            </a:r>
            <a:r>
              <a:rPr b="0" lang="es-ES" sz="1800" spc="-1" strike="noStrike" u="sng">
                <a:solidFill>
                  <a:srgbClr val="0000ff"/>
                </a:solidFill>
                <a:uFillTx/>
                <a:latin typeface="Roboto"/>
                <a:ea typeface="DejaVu Sans"/>
                <a:hlinkClick r:id="rId4"/>
              </a:rPr>
              <a:t>https://www.researchgate.net/publication/338029829_An_Analysis_of_the_Effect_of_Data_Augmentation_Methods_Experiments_for_a_Musical_Genre_Classification_Task</a:t>
            </a:r>
            <a:endParaRPr b="0" lang="es-ES" sz="1800" spc="-1" strike="noStrike">
              <a:latin typeface="Arial"/>
            </a:endParaRPr>
          </a:p>
          <a:p>
            <a:pPr marL="228600" indent="-227520">
              <a:lnSpc>
                <a:spcPct val="90000"/>
              </a:lnSpc>
              <a:spcBef>
                <a:spcPts val="1001"/>
              </a:spcBef>
              <a:buClr>
                <a:srgbClr val="212121"/>
              </a:buClr>
              <a:buFont typeface="Arial"/>
              <a:buAutoNum type="arabicPeriod"/>
            </a:pPr>
            <a:r>
              <a:rPr b="0" lang="es-ES" sz="1800" spc="-1" strike="noStrike">
                <a:solidFill>
                  <a:srgbClr val="212121"/>
                </a:solidFill>
                <a:latin typeface="Roboto"/>
                <a:ea typeface="DejaVu Sans"/>
              </a:rPr>
              <a:t> </a:t>
            </a:r>
            <a:r>
              <a:rPr b="0" lang="es-ES" sz="1800" spc="-1" strike="noStrike">
                <a:solidFill>
                  <a:srgbClr val="212121"/>
                </a:solidFill>
                <a:latin typeface="Roboto"/>
                <a:ea typeface="DejaVu Sans"/>
              </a:rPr>
              <a:t>Bian, Wenhao &amp; Jie, Wang &amp; Zhuang, Bojin &amp; Yang, Jiankui &amp; Wang, Shaojun &amp; Xiao, Jing. (2019). </a:t>
            </a:r>
            <a:r>
              <a:rPr b="0" i="1" lang="es-ES" sz="1800" spc="-1" strike="noStrike">
                <a:solidFill>
                  <a:srgbClr val="212121"/>
                </a:solidFill>
                <a:latin typeface="Roboto"/>
                <a:ea typeface="DejaVu Sans"/>
              </a:rPr>
              <a:t>Audio-Based Music Classification with DenseNet And Data Augmentation.</a:t>
            </a:r>
            <a:r>
              <a:rPr b="0" lang="es-ES" sz="1800" spc="-1" strike="noStrike">
                <a:solidFill>
                  <a:srgbClr val="212121"/>
                </a:solidFill>
                <a:latin typeface="Roboto"/>
                <a:ea typeface="DejaVu Sans"/>
              </a:rPr>
              <a:t> </a:t>
            </a:r>
            <a:r>
              <a:rPr b="0" lang="es-ES" sz="1800" spc="-1" strike="noStrike" u="sng">
                <a:solidFill>
                  <a:srgbClr val="0000ff"/>
                </a:solidFill>
                <a:uFillTx/>
                <a:latin typeface="Roboto"/>
                <a:ea typeface="DejaVu Sans"/>
                <a:hlinkClick r:id="rId5"/>
              </a:rPr>
              <a:t>https://arxiv.org/pdf/1906.11620.pdf</a:t>
            </a:r>
            <a:endParaRPr b="0" lang="es-ES" sz="1800" spc="-1" strike="noStrike">
              <a:latin typeface="Arial"/>
            </a:endParaRPr>
          </a:p>
          <a:p>
            <a:pPr>
              <a:lnSpc>
                <a:spcPct val="90000"/>
              </a:lnSpc>
              <a:spcBef>
                <a:spcPts val="1001"/>
              </a:spcBef>
            </a:pP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CustomShape 1"/>
          <p:cNvSpPr/>
          <p:nvPr/>
        </p:nvSpPr>
        <p:spPr>
          <a:xfrm>
            <a:off x="720000" y="300960"/>
            <a:ext cx="8854200" cy="1261080"/>
          </a:xfrm>
          <a:prstGeom prst="rect">
            <a:avLst/>
          </a:prstGeom>
          <a:noFill/>
          <a:ln>
            <a:noFill/>
          </a:ln>
        </p:spPr>
        <p:style>
          <a:lnRef idx="0"/>
          <a:fillRef idx="0"/>
          <a:effectRef idx="0"/>
          <a:fontRef idx="minor"/>
        </p:style>
        <p:txBody>
          <a:bodyPr lIns="0" rIns="0" tIns="0" bIns="0" anchor="ctr">
            <a:noAutofit/>
          </a:bodyPr>
          <a:p>
            <a:pPr>
              <a:lnSpc>
                <a:spcPct val="90000"/>
              </a:lnSpc>
            </a:pPr>
            <a:r>
              <a:rPr b="0" lang="es-ES" sz="4400" spc="-1" strike="noStrike">
                <a:solidFill>
                  <a:srgbClr val="000000"/>
                </a:solidFill>
                <a:latin typeface="Arial"/>
                <a:ea typeface="DejaVu Sans"/>
              </a:rPr>
              <a:t>Referencias (II)</a:t>
            </a:r>
            <a:endParaRPr b="0" lang="es-ES" sz="4400" spc="-1" strike="noStrike">
              <a:latin typeface="Arial"/>
            </a:endParaRPr>
          </a:p>
        </p:txBody>
      </p:sp>
      <p:sp>
        <p:nvSpPr>
          <p:cNvPr id="264" name="CustomShape 2"/>
          <p:cNvSpPr/>
          <p:nvPr/>
        </p:nvSpPr>
        <p:spPr>
          <a:xfrm>
            <a:off x="720000" y="1778040"/>
            <a:ext cx="8638560" cy="4765320"/>
          </a:xfrm>
          <a:prstGeom prst="rect">
            <a:avLst/>
          </a:prstGeom>
          <a:noFill/>
          <a:ln>
            <a:noFill/>
          </a:ln>
        </p:spPr>
        <p:style>
          <a:lnRef idx="0"/>
          <a:fillRef idx="0"/>
          <a:effectRef idx="0"/>
          <a:fontRef idx="minor"/>
        </p:style>
        <p:txBody>
          <a:bodyPr lIns="0" rIns="0" tIns="0" bIns="0" anchor="ctr">
            <a:noAutofit/>
          </a:bodyPr>
          <a:p>
            <a:pPr marL="343800" indent="-342720">
              <a:lnSpc>
                <a:spcPct val="90000"/>
              </a:lnSpc>
              <a:spcBef>
                <a:spcPts val="1001"/>
              </a:spcBef>
              <a:buClr>
                <a:srgbClr val="212121"/>
              </a:buClr>
              <a:buFont typeface="Arial"/>
              <a:buAutoNum type="arabicPeriod" startAt="6"/>
            </a:pPr>
            <a:r>
              <a:rPr b="0" lang="en-US" sz="1800" spc="-1" strike="noStrike">
                <a:solidFill>
                  <a:srgbClr val="212121"/>
                </a:solidFill>
                <a:latin typeface="Roboto"/>
                <a:ea typeface="DejaVu Sans"/>
              </a:rPr>
              <a:t>Gessle, Gabriel and Simon Åkesson (2019). </a:t>
            </a:r>
            <a:r>
              <a:rPr b="0" i="1" lang="en-US" sz="1800" spc="-1" strike="noStrike">
                <a:solidFill>
                  <a:srgbClr val="212121"/>
                </a:solidFill>
                <a:latin typeface="Roboto"/>
                <a:ea typeface="DejaVu Sans"/>
              </a:rPr>
              <a:t>A comparative analysis of CNN and LSTM for music genre classification</a:t>
            </a:r>
            <a:r>
              <a:rPr b="0" lang="en-US" sz="1800" spc="-1" strike="noStrike">
                <a:solidFill>
                  <a:srgbClr val="212121"/>
                </a:solidFill>
                <a:latin typeface="Roboto"/>
                <a:ea typeface="DejaVu Sans"/>
              </a:rPr>
              <a:t>.</a:t>
            </a:r>
            <a:br/>
            <a:r>
              <a:rPr b="0" lang="en-US" sz="1800" spc="-1" strike="noStrike" u="sng">
                <a:solidFill>
                  <a:srgbClr val="0000ff"/>
                </a:solidFill>
                <a:uFillTx/>
                <a:latin typeface="Roboto"/>
                <a:ea typeface="DejaVu Sans"/>
                <a:hlinkClick r:id="rId1"/>
              </a:rPr>
              <a:t>http://kth.diva-portal.org/smash/get/diva2:1354738/FULLTEXT01.pdf</a:t>
            </a:r>
            <a:endParaRPr b="0" lang="es-ES" sz="1800" spc="-1" strike="noStrike">
              <a:latin typeface="Arial"/>
            </a:endParaRPr>
          </a:p>
          <a:p>
            <a:pPr marL="343800" indent="-342720">
              <a:lnSpc>
                <a:spcPct val="90000"/>
              </a:lnSpc>
              <a:spcBef>
                <a:spcPts val="1001"/>
              </a:spcBef>
              <a:buClr>
                <a:srgbClr val="212121"/>
              </a:buClr>
              <a:buFont typeface="Arial"/>
              <a:buAutoNum type="arabicPeriod" startAt="6"/>
            </a:pPr>
            <a:r>
              <a:rPr b="0" lang="es-ES" sz="1800" spc="-1" strike="noStrike">
                <a:solidFill>
                  <a:srgbClr val="212121"/>
                </a:solidFill>
                <a:latin typeface="Roboto"/>
                <a:ea typeface="DejaVu Sans"/>
              </a:rPr>
              <a:t>McFee, Brian, Colin Raffel, Dawen Liang, Daniel PW Ellis, Matt McVicar, Eric Battenberg, and Oriol Nieto. - </a:t>
            </a:r>
            <a:r>
              <a:rPr b="0" i="1" lang="es-ES" sz="1800" spc="-1" strike="noStrike">
                <a:solidFill>
                  <a:srgbClr val="212121"/>
                </a:solidFill>
                <a:latin typeface="Roboto"/>
                <a:ea typeface="DejaVu Sans"/>
              </a:rPr>
              <a:t>LibROSA: Audio and music signal analysis in python. In Proceedings of the 14th python in science conference, pp. 18-25. 2015</a:t>
            </a:r>
            <a:r>
              <a:rPr b="0" lang="es-ES" sz="1800" spc="-1" strike="noStrike">
                <a:solidFill>
                  <a:srgbClr val="212121"/>
                </a:solidFill>
                <a:latin typeface="Roboto"/>
                <a:ea typeface="DejaVu Sans"/>
              </a:rPr>
              <a:t>.</a:t>
            </a:r>
            <a:br/>
            <a:r>
              <a:rPr b="0" lang="es-ES" sz="1800" spc="-1" strike="noStrike" u="sng">
                <a:solidFill>
                  <a:srgbClr val="0000ff"/>
                </a:solidFill>
                <a:uFillTx/>
                <a:latin typeface="Roboto"/>
                <a:ea typeface="DejaVu Sans"/>
                <a:hlinkClick r:id="rId2"/>
              </a:rPr>
              <a:t>https://librosa.org/</a:t>
            </a:r>
            <a:endParaRPr b="0" lang="es-ES" sz="1800" spc="-1" strike="noStrike">
              <a:latin typeface="Arial"/>
            </a:endParaRPr>
          </a:p>
          <a:p>
            <a:pPr marL="343800" indent="-342720">
              <a:lnSpc>
                <a:spcPct val="90000"/>
              </a:lnSpc>
              <a:spcBef>
                <a:spcPts val="1001"/>
              </a:spcBef>
              <a:buClr>
                <a:srgbClr val="212121"/>
              </a:buClr>
              <a:buFont typeface="Arial"/>
              <a:buAutoNum type="arabicPeriod" startAt="6"/>
            </a:pPr>
            <a:r>
              <a:rPr b="0" lang="es-ES" sz="1800" spc="-1" strike="noStrike">
                <a:solidFill>
                  <a:srgbClr val="212121"/>
                </a:solidFill>
                <a:latin typeface="Roboto"/>
                <a:ea typeface="DejaVu Sans"/>
              </a:rPr>
              <a:t>Johannes Filter - </a:t>
            </a:r>
            <a:r>
              <a:rPr b="0" i="1" lang="es-ES" sz="1800" spc="-1" strike="noStrike">
                <a:solidFill>
                  <a:srgbClr val="212121"/>
                </a:solidFill>
                <a:latin typeface="Roboto"/>
                <a:ea typeface="DejaVu Sans"/>
              </a:rPr>
              <a:t>Split folders with files (e.g. images) into training, validation and test (dataset) folders (split-folders 0.4.3).</a:t>
            </a:r>
            <a:r>
              <a:rPr b="0" lang="es-ES" sz="1800" spc="-1" strike="noStrike">
                <a:solidFill>
                  <a:srgbClr val="212121"/>
                </a:solidFill>
                <a:latin typeface="Roboto"/>
                <a:ea typeface="DejaVu Sans"/>
              </a:rPr>
              <a:t> </a:t>
            </a:r>
            <a:r>
              <a:rPr b="0" lang="es-ES" sz="1800" spc="-1" strike="noStrike" u="sng">
                <a:solidFill>
                  <a:srgbClr val="0000ff"/>
                </a:solidFill>
                <a:uFillTx/>
                <a:latin typeface="Roboto"/>
                <a:ea typeface="DejaVu Sans"/>
                <a:hlinkClick r:id="rId3"/>
              </a:rPr>
              <a:t>https://pypi.org/project/split-folders/</a:t>
            </a:r>
            <a:endParaRPr b="0" lang="es-ES" sz="1800" spc="-1" strike="noStrike">
              <a:latin typeface="Arial"/>
            </a:endParaRPr>
          </a:p>
          <a:p>
            <a:pPr marL="343800" indent="-342720">
              <a:lnSpc>
                <a:spcPct val="90000"/>
              </a:lnSpc>
              <a:spcBef>
                <a:spcPts val="1001"/>
              </a:spcBef>
              <a:buClr>
                <a:srgbClr val="212121"/>
              </a:buClr>
              <a:buFont typeface="Arial"/>
              <a:buAutoNum type="arabicPeriod" startAt="6"/>
            </a:pPr>
            <a:r>
              <a:rPr b="0" lang="es-ES" sz="1800" spc="-1" strike="noStrike">
                <a:solidFill>
                  <a:srgbClr val="212121"/>
                </a:solidFill>
                <a:latin typeface="Roboto"/>
                <a:ea typeface="DejaVu Sans"/>
              </a:rPr>
              <a:t>Iver Jordal - </a:t>
            </a:r>
            <a:r>
              <a:rPr b="0" i="1" lang="es-ES" sz="1800" spc="-1" strike="noStrike">
                <a:solidFill>
                  <a:srgbClr val="212121"/>
                </a:solidFill>
                <a:latin typeface="Roboto"/>
                <a:ea typeface="DejaVu Sans"/>
              </a:rPr>
              <a:t>audiomentations A Python library for audio data augmentation (audiomentations 0.16.0). </a:t>
            </a:r>
            <a:r>
              <a:rPr b="0" lang="es-ES" sz="1800" spc="-1" strike="noStrike" u="sng">
                <a:solidFill>
                  <a:srgbClr val="0000ff"/>
                </a:solidFill>
                <a:uFillTx/>
                <a:latin typeface="Roboto"/>
                <a:ea typeface="DejaVu Sans"/>
              </a:rPr>
              <a:t>https://pypi.org/project/audiomentations/</a:t>
            </a:r>
            <a:endParaRPr b="0" lang="es-ES" sz="1800" spc="-1" strike="noStrike">
              <a:latin typeface="Arial"/>
            </a:endParaRPr>
          </a:p>
          <a:p>
            <a:pPr>
              <a:lnSpc>
                <a:spcPct val="90000"/>
              </a:lnSpc>
              <a:spcBef>
                <a:spcPts val="1001"/>
              </a:spcBef>
            </a:pP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CustomShape 1"/>
          <p:cNvSpPr/>
          <p:nvPr/>
        </p:nvSpPr>
        <p:spPr>
          <a:xfrm>
            <a:off x="720000" y="300960"/>
            <a:ext cx="8854200" cy="1261080"/>
          </a:xfrm>
          <a:prstGeom prst="rect">
            <a:avLst/>
          </a:prstGeom>
          <a:noFill/>
          <a:ln>
            <a:noFill/>
          </a:ln>
        </p:spPr>
        <p:style>
          <a:lnRef idx="0"/>
          <a:fillRef idx="0"/>
          <a:effectRef idx="0"/>
          <a:fontRef idx="minor"/>
        </p:style>
        <p:txBody>
          <a:bodyPr lIns="0" rIns="0" tIns="0" bIns="0" anchor="ctr">
            <a:noAutofit/>
          </a:bodyPr>
          <a:p>
            <a:pPr>
              <a:lnSpc>
                <a:spcPct val="100000"/>
              </a:lnSpc>
            </a:pPr>
            <a:r>
              <a:rPr b="1" lang="es-ES" sz="4400" spc="-1" strike="noStrike">
                <a:solidFill>
                  <a:srgbClr val="333333"/>
                </a:solidFill>
                <a:latin typeface="Noto Sans"/>
                <a:ea typeface="DejaVu Sans"/>
              </a:rPr>
              <a:t>Waveform</a:t>
            </a:r>
            <a:endParaRPr b="0" lang="es-ES" sz="4400" spc="-1" strike="noStrike">
              <a:latin typeface="Arial"/>
            </a:endParaRPr>
          </a:p>
        </p:txBody>
      </p:sp>
      <p:sp>
        <p:nvSpPr>
          <p:cNvPr id="133" name="CustomShape 2"/>
          <p:cNvSpPr/>
          <p:nvPr/>
        </p:nvSpPr>
        <p:spPr>
          <a:xfrm>
            <a:off x="720000" y="2160000"/>
            <a:ext cx="8638560" cy="4383360"/>
          </a:xfrm>
          <a:prstGeom prst="rect">
            <a:avLst/>
          </a:prstGeom>
          <a:noFill/>
          <a:ln>
            <a:noFill/>
          </a:ln>
        </p:spPr>
        <p:style>
          <a:lnRef idx="0"/>
          <a:fillRef idx="0"/>
          <a:effectRef idx="0"/>
          <a:fontRef idx="minor"/>
        </p:style>
      </p:sp>
      <p:pic>
        <p:nvPicPr>
          <p:cNvPr id="134" name="Imagen 82" descr=""/>
          <p:cNvPicPr/>
          <p:nvPr/>
        </p:nvPicPr>
        <p:blipFill>
          <a:blip r:embed="rId1"/>
          <a:stretch/>
        </p:blipFill>
        <p:spPr>
          <a:xfrm>
            <a:off x="718200" y="1877040"/>
            <a:ext cx="8153640" cy="1808280"/>
          </a:xfrm>
          <a:prstGeom prst="rect">
            <a:avLst/>
          </a:prstGeom>
          <a:ln>
            <a:noFill/>
          </a:ln>
        </p:spPr>
      </p:pic>
      <p:pic>
        <p:nvPicPr>
          <p:cNvPr id="135" name="Imagen 83" descr=""/>
          <p:cNvPicPr/>
          <p:nvPr/>
        </p:nvPicPr>
        <p:blipFill>
          <a:blip r:embed="rId2"/>
          <a:stretch/>
        </p:blipFill>
        <p:spPr>
          <a:xfrm>
            <a:off x="718200" y="5495760"/>
            <a:ext cx="8134920" cy="1808280"/>
          </a:xfrm>
          <a:prstGeom prst="rect">
            <a:avLst/>
          </a:prstGeom>
          <a:ln>
            <a:noFill/>
          </a:ln>
        </p:spPr>
      </p:pic>
      <p:pic>
        <p:nvPicPr>
          <p:cNvPr id="136" name="Imagen 84" descr=""/>
          <p:cNvPicPr/>
          <p:nvPr/>
        </p:nvPicPr>
        <p:blipFill>
          <a:blip r:embed="rId3"/>
          <a:stretch/>
        </p:blipFill>
        <p:spPr>
          <a:xfrm>
            <a:off x="736920" y="3686400"/>
            <a:ext cx="8134920" cy="1808280"/>
          </a:xfrm>
          <a:prstGeom prst="rect">
            <a:avLst/>
          </a:prstGeom>
          <a:ln>
            <a:noFill/>
          </a:ln>
        </p:spPr>
      </p:pic>
      <p:sp>
        <p:nvSpPr>
          <p:cNvPr id="137" name="CustomShape 3"/>
          <p:cNvSpPr/>
          <p:nvPr/>
        </p:nvSpPr>
        <p:spPr>
          <a:xfrm>
            <a:off x="718200" y="1512000"/>
            <a:ext cx="7884360" cy="345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s-ES" sz="1800" spc="-1" strike="noStrike">
                <a:solidFill>
                  <a:srgbClr val="000000"/>
                </a:solidFill>
                <a:latin typeface="Arial"/>
                <a:ea typeface="DejaVu Sans"/>
              </a:rPr>
              <a:t>Diferentes tipos de formas de onda (</a:t>
            </a:r>
            <a:r>
              <a:rPr b="0" i="1" lang="es-ES" sz="1800" spc="-1" strike="noStrike">
                <a:solidFill>
                  <a:srgbClr val="000000"/>
                </a:solidFill>
                <a:latin typeface="Arial"/>
                <a:ea typeface="DejaVu Sans"/>
              </a:rPr>
              <a:t>waveforms</a:t>
            </a:r>
            <a:r>
              <a:rPr b="0" lang="es-ES" sz="1800" spc="-1" strike="noStrike">
                <a:solidFill>
                  <a:srgbClr val="000000"/>
                </a:solidFill>
                <a:latin typeface="Arial"/>
                <a:ea typeface="DejaVu Sans"/>
              </a:rPr>
              <a:t>) para distintos géneros</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CustomShape 1"/>
          <p:cNvSpPr/>
          <p:nvPr/>
        </p:nvSpPr>
        <p:spPr>
          <a:xfrm>
            <a:off x="720000" y="300960"/>
            <a:ext cx="8854200" cy="1261080"/>
          </a:xfrm>
          <a:prstGeom prst="rect">
            <a:avLst/>
          </a:prstGeom>
          <a:noFill/>
          <a:ln>
            <a:noFill/>
          </a:ln>
        </p:spPr>
        <p:style>
          <a:lnRef idx="0"/>
          <a:fillRef idx="0"/>
          <a:effectRef idx="0"/>
          <a:fontRef idx="minor"/>
        </p:style>
        <p:txBody>
          <a:bodyPr lIns="0" rIns="0" tIns="0" bIns="0" anchor="ctr">
            <a:noAutofit/>
          </a:bodyPr>
          <a:p>
            <a:pPr>
              <a:lnSpc>
                <a:spcPct val="90000"/>
              </a:lnSpc>
            </a:pPr>
            <a:r>
              <a:rPr b="0" lang="es-ES" sz="4400" spc="-1" strike="noStrike">
                <a:solidFill>
                  <a:srgbClr val="000000"/>
                </a:solidFill>
                <a:latin typeface="Arial"/>
                <a:ea typeface="DejaVu Sans"/>
              </a:rPr>
              <a:t>Obtención del Espectrograma (I)</a:t>
            </a:r>
            <a:endParaRPr b="0" lang="es-ES" sz="4400" spc="-1" strike="noStrike">
              <a:latin typeface="Arial"/>
            </a:endParaRPr>
          </a:p>
        </p:txBody>
      </p:sp>
      <p:pic>
        <p:nvPicPr>
          <p:cNvPr id="139" name="Imagen 4" descr=""/>
          <p:cNvPicPr/>
          <p:nvPr/>
        </p:nvPicPr>
        <p:blipFill>
          <a:blip r:embed="rId1"/>
          <a:stretch/>
        </p:blipFill>
        <p:spPr>
          <a:xfrm>
            <a:off x="250560" y="1762560"/>
            <a:ext cx="7032960" cy="2027520"/>
          </a:xfrm>
          <a:prstGeom prst="rect">
            <a:avLst/>
          </a:prstGeom>
          <a:ln>
            <a:noFill/>
          </a:ln>
        </p:spPr>
      </p:pic>
      <p:sp>
        <p:nvSpPr>
          <p:cNvPr id="140" name="CustomShape 2"/>
          <p:cNvSpPr/>
          <p:nvPr/>
        </p:nvSpPr>
        <p:spPr>
          <a:xfrm>
            <a:off x="360000" y="3695760"/>
            <a:ext cx="9391320" cy="3360240"/>
          </a:xfrm>
          <a:prstGeom prst="rect">
            <a:avLst/>
          </a:prstGeom>
          <a:noFill/>
          <a:ln>
            <a:noFill/>
          </a:ln>
        </p:spPr>
        <p:style>
          <a:lnRef idx="0"/>
          <a:fillRef idx="0"/>
          <a:effectRef idx="0"/>
          <a:fontRef idx="minor"/>
        </p:style>
        <p:txBody>
          <a:bodyPr lIns="90000" rIns="90000" tIns="45000" bIns="45000">
            <a:noAutofit/>
          </a:bodyPr>
          <a:p>
            <a:pPr marL="457200" indent="-456120">
              <a:lnSpc>
                <a:spcPct val="100000"/>
              </a:lnSpc>
              <a:buClr>
                <a:srgbClr val="333333"/>
              </a:buClr>
              <a:buFont typeface="Arial"/>
              <a:buChar char="•"/>
            </a:pPr>
            <a:r>
              <a:rPr b="0" lang="es-ES" sz="2300" spc="-1" strike="noStrike">
                <a:solidFill>
                  <a:srgbClr val="333333"/>
                </a:solidFill>
                <a:latin typeface="Helvetica Neue"/>
                <a:ea typeface="DejaVu Sans"/>
              </a:rPr>
              <a:t>Cada muestra se compone de </a:t>
            </a:r>
            <a:r>
              <a:rPr b="1" lang="es-ES" sz="2300" spc="-1" strike="noStrike">
                <a:solidFill>
                  <a:srgbClr val="333333"/>
                </a:solidFill>
                <a:latin typeface="Helvetica Neue"/>
                <a:ea typeface="DejaVu Sans"/>
              </a:rPr>
              <a:t>varias ondas de frecuencia única</a:t>
            </a:r>
            <a:r>
              <a:rPr b="0" lang="es-ES" sz="2300" spc="-1" strike="noStrike">
                <a:solidFill>
                  <a:srgbClr val="333333"/>
                </a:solidFill>
                <a:latin typeface="Helvetica Neue"/>
                <a:ea typeface="DejaVu Sans"/>
              </a:rPr>
              <a:t>. Al tomar muestras solo capturamos las amplitudes.</a:t>
            </a:r>
            <a:endParaRPr b="0" lang="es-ES" sz="2300" spc="-1" strike="noStrike">
              <a:latin typeface="Arial"/>
            </a:endParaRPr>
          </a:p>
          <a:p>
            <a:pPr>
              <a:lnSpc>
                <a:spcPct val="100000"/>
              </a:lnSpc>
            </a:pPr>
            <a:endParaRPr b="0" lang="es-ES" sz="2300" spc="-1" strike="noStrike">
              <a:latin typeface="Arial"/>
            </a:endParaRPr>
          </a:p>
          <a:p>
            <a:pPr marL="457200" indent="-456120">
              <a:lnSpc>
                <a:spcPct val="100000"/>
              </a:lnSpc>
              <a:buClr>
                <a:srgbClr val="212121"/>
              </a:buClr>
              <a:buFont typeface="Arial"/>
              <a:buChar char="•"/>
            </a:pPr>
            <a:r>
              <a:rPr b="0" lang="es-ES" sz="2300" spc="-1" strike="noStrike">
                <a:solidFill>
                  <a:srgbClr val="212121"/>
                </a:solidFill>
                <a:latin typeface="Roboto"/>
                <a:ea typeface="DejaVu Sans"/>
              </a:rPr>
              <a:t>Para extraer características de las formas de onda necesitamos pasar del </a:t>
            </a:r>
            <a:r>
              <a:rPr b="1" lang="es-ES" sz="2300" spc="-1" strike="noStrike">
                <a:solidFill>
                  <a:srgbClr val="212121"/>
                </a:solidFill>
                <a:latin typeface="Roboto"/>
                <a:ea typeface="DejaVu Sans"/>
              </a:rPr>
              <a:t>dominio de la amplitud al dominio de las frecuencias</a:t>
            </a:r>
            <a:r>
              <a:rPr b="0" lang="es-ES" sz="2300" spc="-1" strike="noStrike">
                <a:solidFill>
                  <a:srgbClr val="212121"/>
                </a:solidFill>
                <a:latin typeface="Roboto"/>
                <a:ea typeface="DejaVu Sans"/>
              </a:rPr>
              <a:t>, donde </a:t>
            </a:r>
            <a:r>
              <a:rPr b="1" lang="es-ES" sz="2300" spc="-1" strike="noStrike">
                <a:solidFill>
                  <a:srgbClr val="212121"/>
                </a:solidFill>
                <a:latin typeface="Roboto"/>
                <a:ea typeface="DejaVu Sans"/>
              </a:rPr>
              <a:t>mediremos</a:t>
            </a:r>
            <a:r>
              <a:rPr b="0" lang="es-ES" sz="2300" spc="-1" strike="noStrike">
                <a:solidFill>
                  <a:srgbClr val="212121"/>
                </a:solidFill>
                <a:latin typeface="Roboto"/>
                <a:ea typeface="DejaVu Sans"/>
              </a:rPr>
              <a:t> </a:t>
            </a:r>
            <a:r>
              <a:rPr b="1" lang="es-ES" sz="2300" spc="-1" strike="noStrike">
                <a:solidFill>
                  <a:srgbClr val="212121"/>
                </a:solidFill>
                <a:latin typeface="Roboto"/>
                <a:ea typeface="DejaVu Sans"/>
              </a:rPr>
              <a:t>la</a:t>
            </a:r>
            <a:r>
              <a:rPr b="0" lang="es-ES" sz="2300" spc="-1" strike="noStrike">
                <a:solidFill>
                  <a:srgbClr val="212121"/>
                </a:solidFill>
                <a:latin typeface="Roboto"/>
                <a:ea typeface="DejaVu Sans"/>
              </a:rPr>
              <a:t> </a:t>
            </a:r>
            <a:r>
              <a:rPr b="1" lang="es-ES" sz="2300" spc="-1" strike="noStrike">
                <a:solidFill>
                  <a:srgbClr val="212121"/>
                </a:solidFill>
                <a:latin typeface="Roboto"/>
                <a:ea typeface="DejaVu Sans"/>
              </a:rPr>
              <a:t>magnitud alcanzada a distintas frecuencias</a:t>
            </a:r>
            <a:r>
              <a:rPr b="0" lang="es-ES" sz="2300" spc="-1" strike="noStrike">
                <a:solidFill>
                  <a:srgbClr val="212121"/>
                </a:solidFill>
                <a:latin typeface="Roboto"/>
                <a:ea typeface="DejaVu Sans"/>
              </a:rPr>
              <a:t>.</a:t>
            </a:r>
            <a:endParaRPr b="0" lang="es-ES" sz="2300" spc="-1" strike="noStrike">
              <a:latin typeface="Arial"/>
            </a:endParaRPr>
          </a:p>
          <a:p>
            <a:pPr>
              <a:lnSpc>
                <a:spcPct val="100000"/>
              </a:lnSpc>
            </a:pPr>
            <a:endParaRPr b="0" lang="es-ES" sz="2300" spc="-1" strike="noStrike">
              <a:latin typeface="Arial"/>
            </a:endParaRPr>
          </a:p>
          <a:p>
            <a:pPr marL="457200" indent="-456120">
              <a:lnSpc>
                <a:spcPct val="100000"/>
              </a:lnSpc>
              <a:buClr>
                <a:srgbClr val="212121"/>
              </a:buClr>
              <a:buFont typeface="Arial"/>
              <a:buChar char="•"/>
            </a:pPr>
            <a:r>
              <a:rPr b="0" lang="es-ES" sz="2300" spc="-1" strike="noStrike">
                <a:solidFill>
                  <a:srgbClr val="212121"/>
                </a:solidFill>
                <a:latin typeface="Roboto"/>
                <a:ea typeface="DejaVu Sans"/>
              </a:rPr>
              <a:t>A partir de la waveform se obtiene el </a:t>
            </a:r>
            <a:r>
              <a:rPr b="1" lang="es-ES" sz="2300" spc="-1" strike="noStrike">
                <a:solidFill>
                  <a:srgbClr val="212121"/>
                </a:solidFill>
                <a:latin typeface="Roboto"/>
                <a:ea typeface="DejaVu Sans"/>
              </a:rPr>
              <a:t>espectro de potencia </a:t>
            </a:r>
            <a:r>
              <a:rPr b="0" lang="es-ES" sz="2300" spc="-1" strike="noStrike">
                <a:solidFill>
                  <a:srgbClr val="212121"/>
                </a:solidFill>
                <a:latin typeface="Roboto"/>
                <a:ea typeface="DejaVu Sans"/>
              </a:rPr>
              <a:t>mediante la transformada de Fourier (FFT).</a:t>
            </a:r>
            <a:endParaRPr b="0" lang="es-ES" sz="2300" spc="-1" strike="noStrike">
              <a:latin typeface="Arial"/>
            </a:endParaRPr>
          </a:p>
          <a:p>
            <a:pPr>
              <a:lnSpc>
                <a:spcPct val="100000"/>
              </a:lnSpc>
            </a:pPr>
            <a:endParaRPr b="0" lang="es-ES" sz="23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CustomShape 1"/>
          <p:cNvSpPr/>
          <p:nvPr/>
        </p:nvSpPr>
        <p:spPr>
          <a:xfrm>
            <a:off x="720000" y="300960"/>
            <a:ext cx="8854200" cy="1261080"/>
          </a:xfrm>
          <a:prstGeom prst="rect">
            <a:avLst/>
          </a:prstGeom>
          <a:noFill/>
          <a:ln>
            <a:noFill/>
          </a:ln>
        </p:spPr>
        <p:style>
          <a:lnRef idx="0"/>
          <a:fillRef idx="0"/>
          <a:effectRef idx="0"/>
          <a:fontRef idx="minor"/>
        </p:style>
        <p:txBody>
          <a:bodyPr lIns="0" rIns="0" tIns="0" bIns="0" anchor="ctr">
            <a:noAutofit/>
          </a:bodyPr>
          <a:p>
            <a:pPr>
              <a:lnSpc>
                <a:spcPct val="90000"/>
              </a:lnSpc>
            </a:pPr>
            <a:r>
              <a:rPr b="0" lang="es-ES" sz="4400" spc="-1" strike="noStrike">
                <a:solidFill>
                  <a:srgbClr val="000000"/>
                </a:solidFill>
                <a:latin typeface="Arial"/>
                <a:ea typeface="DejaVu Sans"/>
              </a:rPr>
              <a:t>Obtención del Espectrograma (II)</a:t>
            </a:r>
            <a:endParaRPr b="0" lang="es-ES" sz="4400" spc="-1" strike="noStrike">
              <a:latin typeface="Arial"/>
            </a:endParaRPr>
          </a:p>
        </p:txBody>
      </p:sp>
      <p:pic>
        <p:nvPicPr>
          <p:cNvPr id="142" name="Imagen 4" descr=""/>
          <p:cNvPicPr/>
          <p:nvPr/>
        </p:nvPicPr>
        <p:blipFill>
          <a:blip r:embed="rId1"/>
          <a:stretch/>
        </p:blipFill>
        <p:spPr>
          <a:xfrm>
            <a:off x="250560" y="1762560"/>
            <a:ext cx="7032960" cy="2027520"/>
          </a:xfrm>
          <a:prstGeom prst="rect">
            <a:avLst/>
          </a:prstGeom>
          <a:ln>
            <a:noFill/>
          </a:ln>
        </p:spPr>
      </p:pic>
      <p:pic>
        <p:nvPicPr>
          <p:cNvPr id="143" name="Picture 6" descr=""/>
          <p:cNvPicPr/>
          <p:nvPr/>
        </p:nvPicPr>
        <p:blipFill>
          <a:blip r:embed="rId2"/>
          <a:stretch/>
        </p:blipFill>
        <p:spPr>
          <a:xfrm>
            <a:off x="4542120" y="2518920"/>
            <a:ext cx="5142960" cy="1796760"/>
          </a:xfrm>
          <a:prstGeom prst="rect">
            <a:avLst/>
          </a:prstGeom>
          <a:ln>
            <a:noFill/>
          </a:ln>
        </p:spPr>
      </p:pic>
      <p:sp>
        <p:nvSpPr>
          <p:cNvPr id="144" name="CustomShape 2"/>
          <p:cNvSpPr/>
          <p:nvPr/>
        </p:nvSpPr>
        <p:spPr>
          <a:xfrm>
            <a:off x="360000" y="4515480"/>
            <a:ext cx="9534600" cy="2742120"/>
          </a:xfrm>
          <a:prstGeom prst="rect">
            <a:avLst/>
          </a:prstGeom>
          <a:noFill/>
          <a:ln>
            <a:noFill/>
          </a:ln>
        </p:spPr>
        <p:style>
          <a:lnRef idx="0"/>
          <a:fillRef idx="0"/>
          <a:effectRef idx="0"/>
          <a:fontRef idx="minor"/>
        </p:style>
        <p:txBody>
          <a:bodyPr lIns="90000" rIns="90000" tIns="45000" bIns="45000">
            <a:noAutofit/>
          </a:bodyPr>
          <a:p>
            <a:pPr marL="457200" indent="-456120">
              <a:lnSpc>
                <a:spcPct val="100000"/>
              </a:lnSpc>
              <a:buClr>
                <a:srgbClr val="333333"/>
              </a:buClr>
              <a:buFont typeface="Arial"/>
              <a:buChar char="•"/>
            </a:pPr>
            <a:r>
              <a:rPr b="0" lang="es-ES" sz="2200" spc="-1" strike="noStrike">
                <a:solidFill>
                  <a:srgbClr val="333333"/>
                </a:solidFill>
                <a:latin typeface="Helvetica Neue"/>
                <a:ea typeface="DejaVu Sans"/>
              </a:rPr>
              <a:t>Necesitamos una forma de representar el </a:t>
            </a:r>
            <a:r>
              <a:rPr b="1" lang="es-ES" sz="2200" spc="-1" strike="noStrike">
                <a:solidFill>
                  <a:srgbClr val="333333"/>
                </a:solidFill>
                <a:latin typeface="Helvetica Neue"/>
                <a:ea typeface="DejaVu Sans"/>
              </a:rPr>
              <a:t>espectro a lo largo del tiempo </a:t>
            </a:r>
            <a:r>
              <a:rPr b="0" lang="es-ES" sz="2200" spc="-1" strike="noStrike">
                <a:solidFill>
                  <a:srgbClr val="333333"/>
                </a:solidFill>
                <a:latin typeface="Helvetica Neue"/>
                <a:ea typeface="DejaVu Sans"/>
              </a:rPr>
              <a:t>para analizar señales de audio (</a:t>
            </a:r>
            <a:r>
              <a:rPr b="1" lang="es-ES" sz="2200" spc="-1" strike="noStrike">
                <a:solidFill>
                  <a:srgbClr val="333333"/>
                </a:solidFill>
                <a:latin typeface="Helvetica Neue"/>
                <a:ea typeface="DejaVu Sans"/>
              </a:rPr>
              <a:t>espectrograma</a:t>
            </a:r>
            <a:r>
              <a:rPr b="0" lang="es-ES" sz="2200" spc="-1" strike="noStrike">
                <a:solidFill>
                  <a:srgbClr val="333333"/>
                </a:solidFill>
                <a:latin typeface="Helvetica Neue"/>
                <a:ea typeface="DejaVu Sans"/>
              </a:rPr>
              <a:t>)</a:t>
            </a:r>
            <a:r>
              <a:rPr b="1" lang="es-ES" sz="2200" spc="-1" strike="noStrike">
                <a:solidFill>
                  <a:srgbClr val="333333"/>
                </a:solidFill>
                <a:latin typeface="Helvetica Neue"/>
                <a:ea typeface="DejaVu Sans"/>
              </a:rPr>
              <a:t>.</a:t>
            </a:r>
            <a:endParaRPr b="0" lang="es-ES" sz="2200" spc="-1" strike="noStrike">
              <a:latin typeface="Arial"/>
            </a:endParaRPr>
          </a:p>
          <a:p>
            <a:pPr>
              <a:lnSpc>
                <a:spcPct val="100000"/>
              </a:lnSpc>
            </a:pPr>
            <a:endParaRPr b="0" lang="es-ES" sz="2200" spc="-1" strike="noStrike">
              <a:latin typeface="Arial"/>
            </a:endParaRPr>
          </a:p>
          <a:p>
            <a:pPr marL="457200" indent="-456120">
              <a:lnSpc>
                <a:spcPct val="100000"/>
              </a:lnSpc>
              <a:buClr>
                <a:srgbClr val="212121"/>
              </a:buClr>
              <a:buFont typeface="Arial"/>
              <a:buChar char="•"/>
            </a:pPr>
            <a:r>
              <a:rPr b="0" lang="es-ES" sz="2200" spc="-1" strike="noStrike">
                <a:solidFill>
                  <a:srgbClr val="212121"/>
                </a:solidFill>
                <a:latin typeface="Roboto"/>
                <a:ea typeface="DejaVu Sans"/>
              </a:rPr>
              <a:t>Para obtener el espectrograma se utiliza la </a:t>
            </a:r>
            <a:r>
              <a:rPr b="1" lang="es-ES" sz="2200" spc="-1" strike="noStrike">
                <a:solidFill>
                  <a:srgbClr val="212121"/>
                </a:solidFill>
                <a:latin typeface="Roboto"/>
                <a:ea typeface="DejaVu Sans"/>
              </a:rPr>
              <a:t>transformada de Fourier de Tiempo Reducido</a:t>
            </a:r>
            <a:r>
              <a:rPr b="0" lang="es-ES" sz="2200" spc="-1" strike="noStrike">
                <a:solidFill>
                  <a:srgbClr val="212121"/>
                </a:solidFill>
                <a:latin typeface="Roboto"/>
                <a:ea typeface="DejaVu Sans"/>
              </a:rPr>
              <a:t> (STFT).</a:t>
            </a:r>
            <a:endParaRPr b="0" lang="es-ES" sz="2200" spc="-1" strike="noStrike">
              <a:latin typeface="Arial"/>
            </a:endParaRPr>
          </a:p>
          <a:p>
            <a:pPr>
              <a:lnSpc>
                <a:spcPct val="100000"/>
              </a:lnSpc>
            </a:pPr>
            <a:endParaRPr b="0" lang="es-ES" sz="2200" spc="-1" strike="noStrike">
              <a:latin typeface="Arial"/>
            </a:endParaRPr>
          </a:p>
          <a:p>
            <a:pPr marL="457200" indent="-456120">
              <a:lnSpc>
                <a:spcPct val="100000"/>
              </a:lnSpc>
              <a:buClr>
                <a:srgbClr val="212121"/>
              </a:buClr>
              <a:buFont typeface="Arial"/>
              <a:buChar char="•"/>
            </a:pPr>
            <a:r>
              <a:rPr b="0" lang="es-ES" sz="2200" spc="-1" strike="noStrike">
                <a:solidFill>
                  <a:srgbClr val="212121"/>
                </a:solidFill>
                <a:latin typeface="Roboto"/>
                <a:ea typeface="DejaVu Sans"/>
              </a:rPr>
              <a:t>Se calculan las </a:t>
            </a:r>
            <a:r>
              <a:rPr b="1" lang="es-ES" sz="2200" spc="-1" strike="noStrike">
                <a:solidFill>
                  <a:srgbClr val="212121"/>
                </a:solidFill>
                <a:latin typeface="Roboto"/>
                <a:ea typeface="DejaVu Sans"/>
              </a:rPr>
              <a:t>FFT de forma secuencial</a:t>
            </a:r>
            <a:r>
              <a:rPr b="0" lang="es-ES" sz="2200" spc="-1" strike="noStrike">
                <a:solidFill>
                  <a:srgbClr val="212121"/>
                </a:solidFill>
                <a:latin typeface="Roboto"/>
                <a:ea typeface="DejaVu Sans"/>
              </a:rPr>
              <a:t> en la onda, divididas en distintos intervalos de tiempo (</a:t>
            </a:r>
            <a:r>
              <a:rPr b="1" lang="es-ES" sz="2200" spc="-1" strike="noStrike">
                <a:solidFill>
                  <a:srgbClr val="212121"/>
                </a:solidFill>
                <a:latin typeface="Roboto"/>
                <a:ea typeface="DejaVu Sans"/>
              </a:rPr>
              <a:t>ventana</a:t>
            </a:r>
            <a:r>
              <a:rPr b="0" lang="es-ES" sz="2200" spc="-1" strike="noStrike">
                <a:solidFill>
                  <a:srgbClr val="212121"/>
                </a:solidFill>
                <a:latin typeface="Roboto"/>
                <a:ea typeface="DejaVu Sans"/>
              </a:rPr>
              <a:t> de N muestras, en rojo). </a:t>
            </a:r>
            <a:endParaRPr b="0" lang="es-ES" sz="2200" spc="-1" strike="noStrike">
              <a:latin typeface="Arial"/>
            </a:endParaRPr>
          </a:p>
          <a:p>
            <a:pPr>
              <a:lnSpc>
                <a:spcPct val="100000"/>
              </a:lnSpc>
            </a:pPr>
            <a:endParaRPr b="0" lang="es-ES" sz="2200" spc="-1" strike="noStrike">
              <a:latin typeface="Arial"/>
            </a:endParaRPr>
          </a:p>
          <a:p>
            <a:pPr>
              <a:lnSpc>
                <a:spcPct val="100000"/>
              </a:lnSpc>
            </a:pPr>
            <a:endParaRPr b="0" lang="es-ES" sz="2200" spc="-1" strike="noStrike">
              <a:latin typeface="Arial"/>
            </a:endParaRPr>
          </a:p>
          <a:p>
            <a:pPr>
              <a:lnSpc>
                <a:spcPct val="100000"/>
              </a:lnSpc>
            </a:pPr>
            <a:endParaRPr b="0" lang="es-ES" sz="22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CustomShape 1"/>
          <p:cNvSpPr/>
          <p:nvPr/>
        </p:nvSpPr>
        <p:spPr>
          <a:xfrm>
            <a:off x="720000" y="300960"/>
            <a:ext cx="8854200" cy="1261080"/>
          </a:xfrm>
          <a:prstGeom prst="rect">
            <a:avLst/>
          </a:prstGeom>
          <a:noFill/>
          <a:ln>
            <a:noFill/>
          </a:ln>
        </p:spPr>
        <p:style>
          <a:lnRef idx="0"/>
          <a:fillRef idx="0"/>
          <a:effectRef idx="0"/>
          <a:fontRef idx="minor"/>
        </p:style>
        <p:txBody>
          <a:bodyPr lIns="0" rIns="0" tIns="0" bIns="0" anchor="ctr">
            <a:noAutofit/>
          </a:bodyPr>
          <a:p>
            <a:pPr>
              <a:lnSpc>
                <a:spcPct val="90000"/>
              </a:lnSpc>
            </a:pPr>
            <a:r>
              <a:rPr b="0" lang="es-ES" sz="4400" spc="-1" strike="noStrike">
                <a:solidFill>
                  <a:srgbClr val="000000"/>
                </a:solidFill>
                <a:latin typeface="Arial"/>
                <a:ea typeface="DejaVu Sans"/>
              </a:rPr>
              <a:t>Obtención del Espectrograma (III)</a:t>
            </a:r>
            <a:endParaRPr b="0" lang="es-ES" sz="4400" spc="-1" strike="noStrike">
              <a:latin typeface="Arial"/>
            </a:endParaRPr>
          </a:p>
        </p:txBody>
      </p:sp>
      <p:pic>
        <p:nvPicPr>
          <p:cNvPr id="146" name="Imagen 4" descr=""/>
          <p:cNvPicPr/>
          <p:nvPr/>
        </p:nvPicPr>
        <p:blipFill>
          <a:blip r:embed="rId1"/>
          <a:stretch/>
        </p:blipFill>
        <p:spPr>
          <a:xfrm>
            <a:off x="250560" y="1762560"/>
            <a:ext cx="7032960" cy="2027520"/>
          </a:xfrm>
          <a:prstGeom prst="rect">
            <a:avLst/>
          </a:prstGeom>
          <a:ln>
            <a:noFill/>
          </a:ln>
        </p:spPr>
      </p:pic>
      <p:pic>
        <p:nvPicPr>
          <p:cNvPr id="147" name="Picture 6" descr=""/>
          <p:cNvPicPr/>
          <p:nvPr/>
        </p:nvPicPr>
        <p:blipFill>
          <a:blip r:embed="rId2"/>
          <a:stretch/>
        </p:blipFill>
        <p:spPr>
          <a:xfrm>
            <a:off x="4542120" y="2518920"/>
            <a:ext cx="5142960" cy="1796760"/>
          </a:xfrm>
          <a:prstGeom prst="rect">
            <a:avLst/>
          </a:prstGeom>
          <a:ln>
            <a:noFill/>
          </a:ln>
        </p:spPr>
      </p:pic>
      <p:pic>
        <p:nvPicPr>
          <p:cNvPr id="148" name="Imagen 5" descr=""/>
          <p:cNvPicPr/>
          <p:nvPr/>
        </p:nvPicPr>
        <p:blipFill>
          <a:blip r:embed="rId3"/>
          <a:stretch/>
        </p:blipFill>
        <p:spPr>
          <a:xfrm>
            <a:off x="1147680" y="4130280"/>
            <a:ext cx="7172280" cy="2705760"/>
          </a:xfrm>
          <a:prstGeom prst="rect">
            <a:avLst/>
          </a:prstGeom>
          <a:ln w="19080">
            <a:solidFill>
              <a:schemeClr val="tx1"/>
            </a:solidFill>
            <a:round/>
          </a:ln>
          <a:effectLst>
            <a:outerShdw algn="tl" blurRad="50800" dir="2700000" dist="37674" rotWithShape="0">
              <a:srgbClr val="000000">
                <a:alpha val="40000"/>
              </a:srgbClr>
            </a:outerShdw>
          </a:effectLst>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CustomShape 1"/>
          <p:cNvSpPr/>
          <p:nvPr/>
        </p:nvSpPr>
        <p:spPr>
          <a:xfrm>
            <a:off x="720000" y="300960"/>
            <a:ext cx="8854200" cy="1261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s-ES" sz="4400" spc="-1" strike="noStrike">
                <a:solidFill>
                  <a:srgbClr val="000000"/>
                </a:solidFill>
                <a:latin typeface="Arial"/>
                <a:ea typeface="DejaVu Sans"/>
              </a:rPr>
              <a:t>Espectrograma de Mel</a:t>
            </a:r>
            <a:endParaRPr b="0" lang="es-ES" sz="4400" spc="-1" strike="noStrike">
              <a:latin typeface="Arial"/>
            </a:endParaRPr>
          </a:p>
        </p:txBody>
      </p:sp>
      <p:pic>
        <p:nvPicPr>
          <p:cNvPr id="150" name="Imagen 111" descr=""/>
          <p:cNvPicPr/>
          <p:nvPr/>
        </p:nvPicPr>
        <p:blipFill>
          <a:blip r:embed="rId1"/>
          <a:stretch/>
        </p:blipFill>
        <p:spPr>
          <a:xfrm>
            <a:off x="1405800" y="1830960"/>
            <a:ext cx="7482600" cy="2837160"/>
          </a:xfrm>
          <a:prstGeom prst="rect">
            <a:avLst/>
          </a:prstGeom>
          <a:ln>
            <a:noFill/>
          </a:ln>
        </p:spPr>
      </p:pic>
      <p:sp>
        <p:nvSpPr>
          <p:cNvPr id="151" name="CustomShape 2"/>
          <p:cNvSpPr/>
          <p:nvPr/>
        </p:nvSpPr>
        <p:spPr>
          <a:xfrm>
            <a:off x="1080000" y="4762800"/>
            <a:ext cx="8103960" cy="2375640"/>
          </a:xfrm>
          <a:prstGeom prst="rect">
            <a:avLst/>
          </a:prstGeom>
          <a:noFill/>
          <a:ln>
            <a:noFill/>
          </a:ln>
        </p:spPr>
        <p:style>
          <a:lnRef idx="0"/>
          <a:fillRef idx="0"/>
          <a:effectRef idx="0"/>
          <a:fontRef idx="minor"/>
        </p:style>
        <p:txBody>
          <a:bodyPr lIns="90000" rIns="90000" tIns="45000" bIns="45000">
            <a:spAutoFit/>
          </a:bodyPr>
          <a:p>
            <a:pPr marL="285840" indent="-284760">
              <a:lnSpc>
                <a:spcPct val="100000"/>
              </a:lnSpc>
              <a:buClr>
                <a:srgbClr val="000000"/>
              </a:buClr>
              <a:buFont typeface="Arial"/>
              <a:buChar char="•"/>
            </a:pPr>
            <a:r>
              <a:rPr b="0" lang="es-ES" sz="1800" spc="-1" strike="noStrike">
                <a:solidFill>
                  <a:srgbClr val="000000"/>
                </a:solidFill>
                <a:latin typeface="Arial"/>
                <a:ea typeface="DejaVu Sans"/>
              </a:rPr>
              <a:t>Los humanos detectamos mejor las </a:t>
            </a:r>
            <a:r>
              <a:rPr b="1" lang="es-ES" sz="1800" spc="-1" strike="noStrike">
                <a:solidFill>
                  <a:srgbClr val="000000"/>
                </a:solidFill>
                <a:latin typeface="Arial"/>
                <a:ea typeface="DejaVu Sans"/>
              </a:rPr>
              <a:t>frecuencias más bajas</a:t>
            </a:r>
            <a:endParaRPr b="0" lang="es-ES" sz="1800" spc="-1" strike="noStrike">
              <a:latin typeface="Arial"/>
            </a:endParaRPr>
          </a:p>
          <a:p>
            <a:pPr>
              <a:lnSpc>
                <a:spcPct val="100000"/>
              </a:lnSpc>
            </a:pPr>
            <a:endParaRPr b="0" lang="es-ES" sz="1800" spc="-1" strike="noStrike">
              <a:latin typeface="Arial"/>
            </a:endParaRPr>
          </a:p>
          <a:p>
            <a:pPr marL="285840" indent="-284760">
              <a:lnSpc>
                <a:spcPct val="100000"/>
              </a:lnSpc>
              <a:buClr>
                <a:srgbClr val="000000"/>
              </a:buClr>
              <a:buFont typeface="Arial"/>
              <a:buChar char="•"/>
            </a:pPr>
            <a:r>
              <a:rPr b="0" lang="es-ES" sz="1800" spc="-1" strike="noStrike">
                <a:solidFill>
                  <a:srgbClr val="000000"/>
                </a:solidFill>
                <a:latin typeface="Arial"/>
                <a:ea typeface="DejaVu Sans"/>
              </a:rPr>
              <a:t>La escala mel facilita el análisis de ondas sonoras bajo la percepción humana. </a:t>
            </a:r>
            <a:r>
              <a:rPr b="0" lang="es-ES" sz="1800" spc="-1" strike="noStrike">
                <a:solidFill>
                  <a:srgbClr val="202122"/>
                </a:solidFill>
                <a:latin typeface="Arial"/>
                <a:ea typeface="DejaVu Sans"/>
              </a:rPr>
              <a:t>El nombre </a:t>
            </a:r>
            <a:r>
              <a:rPr b="1" lang="es-ES" sz="1800" spc="-1" strike="noStrike">
                <a:solidFill>
                  <a:srgbClr val="202122"/>
                </a:solidFill>
                <a:latin typeface="Arial"/>
                <a:ea typeface="DejaVu Sans"/>
              </a:rPr>
              <a:t>mel</a:t>
            </a:r>
            <a:r>
              <a:rPr b="0" lang="es-ES" sz="1800" spc="-1" strike="noStrike">
                <a:solidFill>
                  <a:srgbClr val="202122"/>
                </a:solidFill>
                <a:latin typeface="Arial"/>
                <a:ea typeface="DejaVu Sans"/>
              </a:rPr>
              <a:t> viene de la palabra </a:t>
            </a:r>
            <a:r>
              <a:rPr b="1" lang="es-ES" sz="1800" spc="-1" strike="noStrike">
                <a:solidFill>
                  <a:srgbClr val="202122"/>
                </a:solidFill>
                <a:latin typeface="Arial"/>
                <a:ea typeface="DejaVu Sans"/>
              </a:rPr>
              <a:t>melodía</a:t>
            </a:r>
            <a:r>
              <a:rPr b="0" lang="es-ES" sz="1800" spc="-1" strike="noStrike">
                <a:solidFill>
                  <a:srgbClr val="202122"/>
                </a:solidFill>
                <a:latin typeface="Arial"/>
                <a:ea typeface="DejaVu Sans"/>
              </a:rPr>
              <a:t> para indicar que se basa en la percepción humana de los tonos.</a:t>
            </a:r>
            <a:endParaRPr b="0" lang="es-ES" sz="1800" spc="-1" strike="noStrike">
              <a:latin typeface="Arial"/>
            </a:endParaRPr>
          </a:p>
          <a:p>
            <a:pPr>
              <a:lnSpc>
                <a:spcPct val="100000"/>
              </a:lnSpc>
            </a:pPr>
            <a:endParaRPr b="0" lang="es-ES" sz="1800" spc="-1" strike="noStrike">
              <a:latin typeface="Arial"/>
            </a:endParaRPr>
          </a:p>
          <a:p>
            <a:pPr marL="285840" indent="-284760">
              <a:lnSpc>
                <a:spcPct val="100000"/>
              </a:lnSpc>
              <a:buClr>
                <a:srgbClr val="000000"/>
              </a:buClr>
              <a:buFont typeface="Arial"/>
              <a:buChar char="•"/>
            </a:pPr>
            <a:r>
              <a:rPr b="0" lang="es-ES" sz="1800" spc="-1" strike="noStrike">
                <a:solidFill>
                  <a:srgbClr val="000000"/>
                </a:solidFill>
                <a:latin typeface="Arial"/>
                <a:ea typeface="DejaVu Sans"/>
              </a:rPr>
              <a:t>Muy utilizado en MIR (Music Information Retrieval) o en reconocimiento del habla (Speech Recognition)</a:t>
            </a:r>
            <a:endParaRPr b="0" lang="es-ES" sz="1800" spc="-1" strike="noStrike">
              <a:latin typeface="Arial"/>
            </a:endParaRPr>
          </a:p>
          <a:p>
            <a:pPr>
              <a:lnSpc>
                <a:spcPct val="100000"/>
              </a:lnSpc>
            </a:pPr>
            <a:endParaRPr b="0" lang="es-ES" sz="1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CustomShape 1"/>
          <p:cNvSpPr/>
          <p:nvPr/>
        </p:nvSpPr>
        <p:spPr>
          <a:xfrm>
            <a:off x="720000" y="300960"/>
            <a:ext cx="8854200" cy="1261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s-ES" sz="4400" spc="-1" strike="noStrike">
                <a:solidFill>
                  <a:srgbClr val="000000"/>
                </a:solidFill>
                <a:latin typeface="Arial"/>
                <a:ea typeface="DejaVu Sans"/>
              </a:rPr>
              <a:t>MFCC</a:t>
            </a:r>
            <a:endParaRPr b="0" lang="es-ES" sz="4400" spc="-1" strike="noStrike">
              <a:latin typeface="Arial"/>
            </a:endParaRPr>
          </a:p>
        </p:txBody>
      </p:sp>
      <p:pic>
        <p:nvPicPr>
          <p:cNvPr id="153" name="Imagen 111" descr=""/>
          <p:cNvPicPr/>
          <p:nvPr/>
        </p:nvPicPr>
        <p:blipFill>
          <a:blip r:embed="rId1"/>
          <a:stretch/>
        </p:blipFill>
        <p:spPr>
          <a:xfrm>
            <a:off x="1426680" y="1830960"/>
            <a:ext cx="7440480" cy="2837160"/>
          </a:xfrm>
          <a:prstGeom prst="rect">
            <a:avLst/>
          </a:prstGeom>
          <a:ln>
            <a:noFill/>
          </a:ln>
        </p:spPr>
      </p:pic>
      <p:sp>
        <p:nvSpPr>
          <p:cNvPr id="154" name="CustomShape 2"/>
          <p:cNvSpPr/>
          <p:nvPr/>
        </p:nvSpPr>
        <p:spPr>
          <a:xfrm>
            <a:off x="467280" y="4762800"/>
            <a:ext cx="9275760" cy="2466720"/>
          </a:xfrm>
          <a:prstGeom prst="rect">
            <a:avLst/>
          </a:prstGeom>
          <a:noFill/>
          <a:ln>
            <a:noFill/>
          </a:ln>
        </p:spPr>
        <p:style>
          <a:lnRef idx="0"/>
          <a:fillRef idx="0"/>
          <a:effectRef idx="0"/>
          <a:fontRef idx="minor"/>
        </p:style>
        <p:txBody>
          <a:bodyPr lIns="90000" rIns="90000" tIns="45000" bIns="45000">
            <a:spAutoFit/>
          </a:bodyPr>
          <a:p>
            <a:pPr marL="285840" indent="-284760">
              <a:lnSpc>
                <a:spcPct val="100000"/>
              </a:lnSpc>
              <a:buClr>
                <a:srgbClr val="212121"/>
              </a:buClr>
              <a:buFont typeface="Arial"/>
              <a:buChar char="•"/>
            </a:pPr>
            <a:r>
              <a:rPr b="1" lang="es-ES" sz="1800" spc="-1" strike="noStrike">
                <a:solidFill>
                  <a:srgbClr val="212121"/>
                </a:solidFill>
                <a:latin typeface="Roboto"/>
                <a:ea typeface="DejaVu Sans"/>
              </a:rPr>
              <a:t>Coeﬁcientes Cepstrales en las Frecuencias de Mel</a:t>
            </a:r>
            <a:r>
              <a:rPr b="0" lang="es-ES" sz="1800" spc="-1" strike="noStrike">
                <a:solidFill>
                  <a:srgbClr val="212121"/>
                </a:solidFill>
                <a:latin typeface="Roboto"/>
                <a:ea typeface="DejaVu Sans"/>
              </a:rPr>
              <a:t>, </a:t>
            </a:r>
            <a:r>
              <a:rPr b="0" lang="es-ES" sz="1800" spc="-1" strike="noStrike">
                <a:solidFill>
                  <a:srgbClr val="202124"/>
                </a:solidFill>
                <a:latin typeface="arial"/>
                <a:ea typeface="DejaVu Sans"/>
              </a:rPr>
              <a:t>son coeﬁcientes para la representación del habla basados en la percepción auditiva humana.</a:t>
            </a:r>
            <a:endParaRPr b="0" lang="es-ES" sz="1800" spc="-1" strike="noStrike">
              <a:latin typeface="Arial"/>
            </a:endParaRPr>
          </a:p>
          <a:p>
            <a:pPr>
              <a:lnSpc>
                <a:spcPct val="150000"/>
              </a:lnSpc>
            </a:pPr>
            <a:endParaRPr b="0" lang="es-ES" sz="1800" spc="-1" strike="noStrike">
              <a:latin typeface="Arial"/>
            </a:endParaRPr>
          </a:p>
          <a:p>
            <a:pPr marL="285840" indent="-284760">
              <a:lnSpc>
                <a:spcPct val="100000"/>
              </a:lnSpc>
              <a:buClr>
                <a:srgbClr val="212121"/>
              </a:buClr>
              <a:buFont typeface="Arial"/>
              <a:buChar char="•"/>
            </a:pPr>
            <a:r>
              <a:rPr b="0" lang="es-ES" sz="1800" spc="-1" strike="noStrike">
                <a:solidFill>
                  <a:srgbClr val="212121"/>
                </a:solidFill>
                <a:latin typeface="Roboto"/>
                <a:ea typeface="DejaVu Sans"/>
              </a:rPr>
              <a:t>Son usados como </a:t>
            </a:r>
            <a:r>
              <a:rPr b="1" lang="es-ES" sz="1800" spc="-1" strike="noStrike">
                <a:solidFill>
                  <a:srgbClr val="212121"/>
                </a:solidFill>
                <a:latin typeface="Roboto"/>
                <a:ea typeface="DejaVu Sans"/>
              </a:rPr>
              <a:t>vectores de características </a:t>
            </a:r>
            <a:r>
              <a:rPr b="0" lang="es-ES" sz="1800" spc="-1" strike="noStrike">
                <a:solidFill>
                  <a:srgbClr val="212121"/>
                </a:solidFill>
                <a:latin typeface="Roboto"/>
                <a:ea typeface="DejaVu Sans"/>
              </a:rPr>
              <a:t>para representar la voz humana y las señales de música. </a:t>
            </a:r>
            <a:endParaRPr b="0" lang="es-ES" sz="1800" spc="-1" strike="noStrike">
              <a:latin typeface="Arial"/>
            </a:endParaRPr>
          </a:p>
          <a:p>
            <a:pPr>
              <a:lnSpc>
                <a:spcPct val="100000"/>
              </a:lnSpc>
            </a:pPr>
            <a:endParaRPr b="0" lang="es-ES" sz="1800" spc="-1" strike="noStrike">
              <a:latin typeface="Arial"/>
            </a:endParaRPr>
          </a:p>
          <a:p>
            <a:pPr marL="285840" indent="-284760">
              <a:lnSpc>
                <a:spcPct val="100000"/>
              </a:lnSpc>
              <a:buClr>
                <a:srgbClr val="212121"/>
              </a:buClr>
              <a:buFont typeface="Arial"/>
              <a:buChar char="•"/>
            </a:pPr>
            <a:r>
              <a:rPr b="0" lang="es-ES" sz="1800" spc="-1" strike="noStrike">
                <a:solidFill>
                  <a:srgbClr val="212121"/>
                </a:solidFill>
                <a:latin typeface="Roboto"/>
                <a:ea typeface="DejaVu Sans"/>
              </a:rPr>
              <a:t>Capturan</a:t>
            </a:r>
            <a:r>
              <a:rPr b="1" lang="es-ES" sz="1800" spc="-1" strike="noStrike">
                <a:solidFill>
                  <a:srgbClr val="212121"/>
                </a:solidFill>
                <a:latin typeface="Roboto"/>
                <a:ea typeface="DejaVu Sans"/>
              </a:rPr>
              <a:t> aspectos del timbre y la 'textura' del sonido a lo largo del tiempo</a:t>
            </a:r>
            <a:r>
              <a:rPr b="0" lang="es-ES" sz="1800" spc="-1" strike="noStrike">
                <a:solidFill>
                  <a:srgbClr val="212121"/>
                </a:solidFill>
                <a:latin typeface="Roboto"/>
                <a:ea typeface="DejaVu Sans"/>
              </a:rPr>
              <a:t>. Para nuestro proyecto </a:t>
            </a:r>
            <a:r>
              <a:rPr b="1" lang="es-ES" sz="1800" spc="-1" strike="noStrike">
                <a:solidFill>
                  <a:srgbClr val="212121"/>
                </a:solidFill>
                <a:latin typeface="Roboto"/>
                <a:ea typeface="DejaVu Sans"/>
              </a:rPr>
              <a:t>usaremos 13 coeficientes</a:t>
            </a:r>
            <a:r>
              <a:rPr b="0" lang="es-ES" sz="1800" spc="-1" strike="noStrike">
                <a:solidFill>
                  <a:srgbClr val="212121"/>
                </a:solidFill>
                <a:latin typeface="Roboto"/>
                <a:ea typeface="DejaVu Sans"/>
              </a:rPr>
              <a:t> (número habitual en el análisis musical) como 13 secuencias de entrada.</a:t>
            </a:r>
            <a:endParaRPr b="0" lang="es-ES"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1645</TotalTime>
  <Application>LibreOffice/6.4.6.2$Linux_X86_64 LibreOffice_project/40$Build-2</Application>
  <Words>2009</Words>
  <Paragraphs>173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2021-03-15T21:47:38Z</dcterms:created>
  <dc:creator>Oscar Mateos López</dc:creator>
  <dc:description/>
  <dc:language>es-ES</dc:language>
  <cp:lastModifiedBy/>
  <dcterms:modified xsi:type="dcterms:W3CDTF">2021-03-26T09:28:26Z</dcterms:modified>
  <cp:revision>112</cp:revision>
  <dc:subject/>
  <dc:title>Impress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Personalizado</vt:lpwstr>
  </property>
  <property fmtid="{D5CDD505-2E9C-101B-9397-08002B2CF9AE}" pid="9" name="ScaleCrop">
    <vt:bool>0</vt:bool>
  </property>
  <property fmtid="{D5CDD505-2E9C-101B-9397-08002B2CF9AE}" pid="10" name="ShareDoc">
    <vt:bool>0</vt:bool>
  </property>
  <property fmtid="{D5CDD505-2E9C-101B-9397-08002B2CF9AE}" pid="11" name="Slides">
    <vt:i4>37</vt:i4>
  </property>
</Properties>
</file>